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1"/>
    <p:restoredTop sz="90034"/>
  </p:normalViewPr>
  <p:slideViewPr>
    <p:cSldViewPr>
      <p:cViewPr>
        <p:scale>
          <a:sx n="100" d="100"/>
          <a:sy n="100" d="100"/>
        </p:scale>
        <p:origin x="-546" y="96"/>
      </p:cViewPr>
      <p:guideLst>
        <p:guide orient="horz" pos="2154"/>
        <p:guide orient="horz" pos="2203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27" cy="72027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E2B2BC9D-A816-4D0A-858B-1D023B3A8ACA}" type="datetime1">
              <a:rPr lang="ko-KR" altLang="en-US"/>
              <a:pPr lvl="0">
                <a:defRPr lang="ja-JP" altLang="en-US"/>
              </a:pPr>
              <a:t>2019-04-05</a:t>
            </a:fld>
            <a:endParaRPr lang="ko-KR" altLang="en-US"/>
          </a:p>
        </p:txBody>
      </p:sp>
      <p:sp>
        <p:nvSpPr>
          <p:cNvPr id="4" name="スライドイメージプレースホルダー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134" y="685800"/>
            <a:ext cx="457173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5" name="ノート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</a:p>
          <a:p>
            <a:pPr lvl="1">
              <a:defRPr lang="ja-JP" altLang="en-US"/>
            </a:pPr>
            <a:r>
              <a:rPr lang="ko-KR" altLang="en-US"/>
              <a:t>第2レベル</a:t>
            </a:r>
          </a:p>
          <a:p>
            <a:pPr lvl="2">
              <a:defRPr lang="ja-JP" altLang="en-US"/>
            </a:pPr>
            <a:r>
              <a:rPr lang="ko-KR" altLang="en-US"/>
              <a:t>第3レベル</a:t>
            </a:r>
          </a:p>
          <a:p>
            <a:pPr lvl="3">
              <a:defRPr lang="ja-JP" altLang="en-US"/>
            </a:pPr>
            <a:r>
              <a:rPr lang="ko-KR" altLang="en-US"/>
              <a:t>第4レベル</a:t>
            </a:r>
          </a:p>
          <a:p>
            <a:pPr lvl="4">
              <a:defRPr lang="ja-JP" altLang="en-US"/>
            </a:pPr>
            <a:r>
              <a:rPr lang="ko-KR" altLang="en-US"/>
              <a:t>第5レベル</a:t>
            </a:r>
          </a:p>
        </p:txBody>
      </p:sp>
      <p:sp>
        <p:nvSpPr>
          <p:cNvPr id="6" name="フッタ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09F4262C-968C-4EE9-8164-CE16364706B3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93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マスターサブタイトルスタイルの編集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区切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236" y="2130425"/>
            <a:ext cx="9144000" cy="1470025"/>
          </a:xfrm>
        </p:spPr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4" name="フッタ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sz="quarter" idx="1"/>
          </p:nvPr>
        </p:nvSpPr>
        <p:spPr>
          <a:xfrm>
            <a:off x="2144492" y="2196090"/>
            <a:ext cx="4856400" cy="324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第1レベル目次</a:t>
            </a:r>
            <a:endParaRPr lang="ko-KR" altLang="en-US"/>
          </a:p>
          <a:p>
            <a:pPr lvl="0"/>
            <a:r>
              <a:rPr lang="ko-KR" altLang="en-US" smtClean="0"/>
              <a:t>第2レベル目次</a:t>
            </a:r>
            <a:endParaRPr lang="ko-KR" altLang="en-US"/>
          </a:p>
          <a:p>
            <a:pPr lvl="0"/>
            <a:r>
              <a:rPr lang="ko-KR" altLang="en-US" smtClean="0"/>
              <a:t>第3レベル目次</a:t>
            </a:r>
            <a:endParaRPr lang="ko-KR" altLang="en-US"/>
          </a:p>
          <a:p>
            <a:pPr lvl="0"/>
            <a:r>
              <a:rPr lang="ko-KR" altLang="en-US" smtClean="0"/>
              <a:t>第4レベル目次</a:t>
            </a:r>
            <a:endParaRPr lang="ko-KR" altLang="en-US"/>
          </a:p>
          <a:p>
            <a:pPr lvl="0"/>
            <a:r>
              <a:rPr lang="ko-KR" altLang="en-US" smtClean="0"/>
              <a:t>第5レベル目次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縦書き本文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/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内容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3" name="フッタ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タイトル/2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内容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4" name="内容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  <a:p>
            <a:pPr lvl="1"/>
            <a:r>
              <a:rPr lang="ko-KR" altLang="en-US" smtClean="0"/>
              <a:t>第2レベル</a:t>
            </a:r>
          </a:p>
          <a:p>
            <a:pPr lvl="2"/>
            <a:r>
              <a:rPr lang="ko-KR" altLang="en-US" smtClean="0"/>
              <a:t>第3レベル</a:t>
            </a:r>
          </a:p>
          <a:p>
            <a:pPr lvl="3"/>
            <a:r>
              <a:rPr lang="ko-KR" altLang="en-US" smtClean="0"/>
              <a:t>第4レベル</a:t>
            </a:r>
          </a:p>
          <a:p>
            <a:pPr lvl="4"/>
            <a:r>
              <a:rPr lang="ko-KR" altLang="en-US" smtClean="0"/>
              <a:t>第5レベル</a:t>
            </a:r>
            <a:endParaRPr lang="ko-KR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4" name="フッタ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/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sz="quarter" idx="1"/>
          </p:nvPr>
        </p:nvSpPr>
        <p:spPr>
          <a:xfrm>
            <a:off x="456028" y="1643063"/>
            <a:ext cx="8229600" cy="452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表を追加するには、アイコンをクリックしてください。</a:t>
            </a:r>
            <a:endParaRPr lang="ko-KR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6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/4つの内容" type="fourObj" preserve="1">
  <p:cSld name="タイトル/4つの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</a:p>
        </p:txBody>
      </p:sp>
      <p:sp>
        <p:nvSpPr>
          <p:cNvPr id="3" name="内容プレースホルダー 2"/>
          <p:cNvSpPr>
            <a:spLocks noGrp="1"/>
          </p:cNvSpPr>
          <p:nvPr>
            <p:ph sz="half" idx="1"/>
          </p:nvPr>
        </p:nvSpPr>
        <p:spPr>
          <a:xfrm>
            <a:off x="457169" y="1600187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</a:p>
          <a:p>
            <a:pPr lvl="1">
              <a:defRPr lang="ja-JP" altLang="en-US"/>
            </a:pPr>
            <a:r>
              <a:rPr lang="ko-KR" altLang="en-US"/>
              <a:t>第2レベル</a:t>
            </a:r>
          </a:p>
          <a:p>
            <a:pPr lvl="2">
              <a:defRPr lang="ja-JP" altLang="en-US"/>
            </a:pPr>
            <a:r>
              <a:rPr lang="ko-KR" altLang="en-US"/>
              <a:t>第3レベル</a:t>
            </a:r>
          </a:p>
          <a:p>
            <a:pPr lvl="3">
              <a:defRPr lang="ja-JP" altLang="en-US"/>
            </a:pPr>
            <a:r>
              <a:rPr lang="ko-KR" altLang="en-US"/>
              <a:t>第4レベル</a:t>
            </a:r>
          </a:p>
          <a:p>
            <a:pPr lvl="4">
              <a:defRPr lang="ja-JP" altLang="en-US"/>
            </a:pPr>
            <a:r>
              <a:rPr lang="ko-KR" altLang="en-US"/>
              <a:t>第5レベル</a:t>
            </a:r>
          </a:p>
        </p:txBody>
      </p:sp>
      <p:sp>
        <p:nvSpPr>
          <p:cNvPr id="4" name="内容プレースホルダー 3"/>
          <p:cNvSpPr>
            <a:spLocks noGrp="1"/>
          </p:cNvSpPr>
          <p:nvPr>
            <p:ph sz="half" idx="2"/>
          </p:nvPr>
        </p:nvSpPr>
        <p:spPr>
          <a:xfrm>
            <a:off x="4647889" y="1600187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</a:p>
          <a:p>
            <a:pPr lvl="1">
              <a:defRPr lang="ja-JP" altLang="en-US"/>
            </a:pPr>
            <a:r>
              <a:rPr lang="ko-KR" altLang="en-US"/>
              <a:t>第2レベル</a:t>
            </a:r>
          </a:p>
          <a:p>
            <a:pPr lvl="2">
              <a:defRPr lang="ja-JP" altLang="en-US"/>
            </a:pPr>
            <a:r>
              <a:rPr lang="ko-KR" altLang="en-US"/>
              <a:t>第3レベル</a:t>
            </a:r>
          </a:p>
          <a:p>
            <a:pPr lvl="3">
              <a:defRPr lang="ja-JP" altLang="en-US"/>
            </a:pPr>
            <a:r>
              <a:rPr lang="ko-KR" altLang="en-US"/>
              <a:t>第4レベル</a:t>
            </a:r>
          </a:p>
          <a:p>
            <a:pPr lvl="4">
              <a:defRPr lang="ja-JP" altLang="en-US"/>
            </a:pPr>
            <a:r>
              <a:rPr lang="ko-KR" altLang="en-US"/>
              <a:t>第5レベル</a:t>
            </a:r>
          </a:p>
        </p:txBody>
      </p:sp>
      <p:sp>
        <p:nvSpPr>
          <p:cNvPr id="5" name="内容プレースホルダー 4"/>
          <p:cNvSpPr>
            <a:spLocks noGrp="1"/>
          </p:cNvSpPr>
          <p:nvPr>
            <p:ph sz="half" idx="3"/>
          </p:nvPr>
        </p:nvSpPr>
        <p:spPr>
          <a:xfrm>
            <a:off x="455997" y="3984188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</a:p>
          <a:p>
            <a:pPr lvl="1">
              <a:defRPr lang="ja-JP" altLang="en-US"/>
            </a:pPr>
            <a:r>
              <a:rPr lang="ko-KR" altLang="en-US"/>
              <a:t>第2レベル</a:t>
            </a:r>
          </a:p>
          <a:p>
            <a:pPr lvl="2">
              <a:defRPr lang="ja-JP" altLang="en-US"/>
            </a:pPr>
            <a:r>
              <a:rPr lang="ko-KR" altLang="en-US"/>
              <a:t>第3レベル</a:t>
            </a:r>
          </a:p>
          <a:p>
            <a:pPr lvl="3">
              <a:defRPr lang="ja-JP" altLang="en-US"/>
            </a:pPr>
            <a:r>
              <a:rPr lang="ko-KR" altLang="en-US"/>
              <a:t>第4レベル</a:t>
            </a:r>
          </a:p>
          <a:p>
            <a:pPr lvl="4">
              <a:defRPr lang="ja-JP" altLang="en-US"/>
            </a:pPr>
            <a:r>
              <a:rPr lang="ko-KR" altLang="en-US"/>
              <a:t>第5レベル</a:t>
            </a:r>
          </a:p>
        </p:txBody>
      </p:sp>
      <p:sp>
        <p:nvSpPr>
          <p:cNvPr id="6" name="内容プレースホルダー 5"/>
          <p:cNvSpPr>
            <a:spLocks noGrp="1"/>
          </p:cNvSpPr>
          <p:nvPr>
            <p:ph sz="half" idx="4"/>
          </p:nvPr>
        </p:nvSpPr>
        <p:spPr>
          <a:xfrm>
            <a:off x="4646717" y="3984188"/>
            <a:ext cx="4038330" cy="21959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</a:p>
          <a:p>
            <a:pPr lvl="1">
              <a:defRPr lang="ja-JP" altLang="en-US"/>
            </a:pPr>
            <a:r>
              <a:rPr lang="ko-KR" altLang="en-US"/>
              <a:t>第2レベル</a:t>
            </a:r>
          </a:p>
          <a:p>
            <a:pPr lvl="2">
              <a:defRPr lang="ja-JP" altLang="en-US"/>
            </a:pPr>
            <a:r>
              <a:rPr lang="ko-KR" altLang="en-US"/>
              <a:t>第3レベル</a:t>
            </a:r>
          </a:p>
          <a:p>
            <a:pPr lvl="3">
              <a:defRPr lang="ja-JP" altLang="en-US"/>
            </a:pPr>
            <a:r>
              <a:rPr lang="ko-KR" altLang="en-US"/>
              <a:t>第4レベル</a:t>
            </a:r>
          </a:p>
          <a:p>
            <a:pPr lvl="4">
              <a:defRPr lang="ja-JP" altLang="en-US"/>
            </a:pPr>
            <a:r>
              <a:rPr lang="ko-KR" altLang="en-US"/>
              <a:t>第5レベル</a:t>
            </a:r>
          </a:p>
        </p:txBody>
      </p:sp>
      <p:sp>
        <p:nvSpPr>
          <p:cNvPr id="1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D7A7C4-C82A-4D21-9AB0-F0C5A1D3EF09}" type="datetime1">
              <a:rPr lang="ko-KR" altLang="en-US" smtClean="0"/>
              <a:pPr lvl="0"/>
              <a:t>2019-04-05</a:t>
            </a:fld>
            <a:endParaRPr lang="ko-KR" altLang="en-US"/>
          </a:p>
        </p:txBody>
      </p:sp>
      <p:sp>
        <p:nvSpPr>
          <p:cNvPr id="11" name="フッタ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ko-KR" altLang="en-US"/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画像/説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マスタータイトルスタイルの編集</a:t>
            </a:r>
            <a:endParaRPr lang="ko-KR" altLang="en-US"/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画像を追加するには、アイコンをクリックしてください。</a:t>
            </a:r>
            <a:endParaRPr lang="ko-KR" altLang="en-US"/>
          </a:p>
        </p:txBody>
      </p:sp>
      <p:sp>
        <p:nvSpPr>
          <p:cNvPr id="4" name="テキスト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マスターテキストスタイルの編集</a:t>
            </a:r>
          </a:p>
        </p:txBody>
      </p:sp>
      <p:sp>
        <p:nvSpPr>
          <p:cNvPr id="10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2019-04-05</a:t>
            </a:fld>
            <a:endParaRPr lang="ko-KR" altLang="en-US"/>
          </a:p>
        </p:txBody>
      </p:sp>
      <p:sp>
        <p:nvSpPr>
          <p:cNvPr id="11" name="フッタ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6F7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プレースホルダー 1"/>
          <p:cNvSpPr>
            <a:spLocks noGrp="1"/>
          </p:cNvSpPr>
          <p:nvPr>
            <p:ph type="title"/>
          </p:nvPr>
        </p:nvSpPr>
        <p:spPr>
          <a:xfrm>
            <a:off x="457169" y="274635"/>
            <a:ext cx="8229050" cy="1142991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ja-JP" altLang="en-US"/>
            </a:pPr>
            <a:r>
              <a:rPr lang="ko-KR" altLang="en-US"/>
              <a:t>マスタータイトルスタイルの編集</a:t>
            </a:r>
          </a:p>
        </p:txBody>
      </p:sp>
      <p:sp>
        <p:nvSpPr>
          <p:cNvPr id="3" name="テキストプレースホルダー 2"/>
          <p:cNvSpPr>
            <a:spLocks noGrp="1"/>
          </p:cNvSpPr>
          <p:nvPr>
            <p:ph type="body" idx="1"/>
          </p:nvPr>
        </p:nvSpPr>
        <p:spPr>
          <a:xfrm>
            <a:off x="457169" y="1600187"/>
            <a:ext cx="8229050" cy="452592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ja-JP" altLang="en-US"/>
            </a:pPr>
            <a:r>
              <a:rPr lang="ko-KR" altLang="en-US"/>
              <a:t>マスターテキストスタイルの編集</a:t>
            </a:r>
          </a:p>
          <a:p>
            <a:pPr lvl="1">
              <a:defRPr lang="ja-JP" altLang="en-US"/>
            </a:pPr>
            <a:r>
              <a:rPr lang="ko-KR" altLang="en-US"/>
              <a:t>第2レベル</a:t>
            </a:r>
          </a:p>
          <a:p>
            <a:pPr lvl="2">
              <a:defRPr lang="ja-JP" altLang="en-US"/>
            </a:pPr>
            <a:r>
              <a:rPr lang="ko-KR" altLang="en-US"/>
              <a:t>第3レベル</a:t>
            </a:r>
          </a:p>
          <a:p>
            <a:pPr lvl="3">
              <a:defRPr lang="ja-JP" altLang="en-US"/>
            </a:pPr>
            <a:r>
              <a:rPr lang="ko-KR" altLang="en-US"/>
              <a:t>第4レベル</a:t>
            </a:r>
          </a:p>
          <a:p>
            <a:pPr lvl="4">
              <a:defRPr lang="ja-JP" altLang="en-US"/>
            </a:pPr>
            <a:r>
              <a:rPr lang="ko-KR" altLang="en-US"/>
              <a:t>第5レベル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169" y="6356300"/>
            <a:ext cx="2133457" cy="36512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fld id="{D422D86A-5F52-4165-8473-F1B836277586}" type="datetime1">
              <a:rPr lang="ko-KR" altLang="en-US"/>
              <a:pPr lvl="0">
                <a:defRPr lang="ja-JP" altLang="en-US"/>
              </a:pPr>
              <a:t>2019-04-05</a:t>
            </a:fld>
            <a:endParaRPr lang="ko-KR" altLang="en-US"/>
          </a:p>
        </p:txBody>
      </p:sp>
      <p:sp>
        <p:nvSpPr>
          <p:cNvPr id="5" name="フッタ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991" y="6356300"/>
            <a:ext cx="2895406" cy="36512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endParaRPr lang="ko-KR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2762" y="6356300"/>
            <a:ext cx="2133457" cy="36512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ja-JP" altLang="en-US"/>
            </a:pPr>
            <a:fld id="{AD22CD3B-FDDF-4998-970C-76E6E0BEC65F}" type="slidenum">
              <a:rPr lang="ko-KR" altLang="en-US"/>
              <a:pPr lvl="0">
                <a:defRPr lang="ja-JP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>
          <a:solidFill>
            <a:schemeClr val="tx2"/>
          </a:solidFill>
        </a:defRPr>
      </a:lvl2pPr>
      <a:lvl3pPr eaLnBrk="1" latinLnBrk="0" hangingPunct="1">
        <a:defRPr>
          <a:solidFill>
            <a:schemeClr val="tx2"/>
          </a:solidFill>
        </a:defRPr>
      </a:lvl3pPr>
      <a:lvl4pPr eaLnBrk="1" latinLnBrk="0" hangingPunct="1">
        <a:defRPr>
          <a:solidFill>
            <a:schemeClr val="tx2"/>
          </a:solidFill>
        </a:defRPr>
      </a:lvl4pPr>
      <a:lvl5pPr eaLnBrk="1" latinLnBrk="0" hangingPunct="1">
        <a:defRPr>
          <a:solidFill>
            <a:schemeClr val="tx2"/>
          </a:solidFill>
        </a:defRPr>
      </a:lvl5pPr>
      <a:lvl6pPr eaLnBrk="1" latinLnBrk="0" hangingPunct="1">
        <a:defRPr>
          <a:solidFill>
            <a:schemeClr val="tx2"/>
          </a:solidFill>
        </a:defRPr>
      </a:lvl6pPr>
      <a:lvl7pPr eaLnBrk="1" latinLnBrk="0" hangingPunct="1">
        <a:defRPr>
          <a:solidFill>
            <a:schemeClr val="tx2"/>
          </a:solidFill>
        </a:defRPr>
      </a:lvl7pPr>
      <a:lvl8pPr eaLnBrk="1" latinLnBrk="0" hangingPunct="1">
        <a:defRPr>
          <a:solidFill>
            <a:schemeClr val="tx2"/>
          </a:solidFill>
        </a:defRPr>
      </a:lvl8pPr>
      <a:lvl9pPr eaLnBrk="1" latinLnBrk="0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" name="角丸四角形 2178"/>
          <p:cNvSpPr/>
          <p:nvPr/>
        </p:nvSpPr>
        <p:spPr>
          <a:xfrm>
            <a:off x="36000" y="1528002"/>
            <a:ext cx="9055923" cy="4045860"/>
          </a:xfrm>
          <a:prstGeom prst="roundRect">
            <a:avLst>
              <a:gd name="adj" fmla="val 3125"/>
            </a:avLst>
          </a:prstGeom>
          <a:noFill/>
          <a:ln w="38100" algn="ctr">
            <a:solidFill>
              <a:schemeClr val="accent2">
                <a:lumMod val="90000"/>
                <a:alpha val="62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189" name="上矢印吹き出し 2188"/>
          <p:cNvSpPr/>
          <p:nvPr/>
        </p:nvSpPr>
        <p:spPr>
          <a:xfrm flipV="1">
            <a:off x="149778" y="3146523"/>
            <a:ext cx="3413844" cy="2809053"/>
          </a:xfrm>
          <a:prstGeom prst="upArrowCallout">
            <a:avLst>
              <a:gd name="adj1" fmla="val 25000"/>
              <a:gd name="adj2" fmla="val 25000"/>
              <a:gd name="adj3" fmla="val 10473"/>
              <a:gd name="adj4" fmla="val 82519"/>
            </a:avLst>
          </a:prstGeom>
          <a:solidFill>
            <a:schemeClr val="accent1">
              <a:lumMod val="40000"/>
              <a:lumOff val="60000"/>
            </a:schemeClr>
          </a:solidFill>
          <a:ln w="50800" algn="ctr">
            <a:noFill/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058" name="テキスト ボックス 2057"/>
          <p:cNvSpPr txBox="1"/>
          <p:nvPr/>
        </p:nvSpPr>
        <p:spPr>
          <a:xfrm>
            <a:off x="0" y="115757"/>
            <a:ext cx="9144000" cy="4443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lvl="0" indent="-90000" algn="ctr" defTabSz="63395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2400" i="0" u="sng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rPr>
              <a:t>助　成　事　業　の　概　要</a:t>
            </a:r>
          </a:p>
        </p:txBody>
      </p:sp>
      <p:sp>
        <p:nvSpPr>
          <p:cNvPr id="2094" name="テキスト ボックス 2093"/>
          <p:cNvSpPr txBox="1"/>
          <p:nvPr/>
        </p:nvSpPr>
        <p:spPr>
          <a:xfrm>
            <a:off x="341151" y="3345273"/>
            <a:ext cx="2949240" cy="50418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defTabSz="59495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　　　　　 市内の大学・短期大学</a:t>
            </a:r>
          </a:p>
        </p:txBody>
      </p:sp>
      <p:sp>
        <p:nvSpPr>
          <p:cNvPr id="2096" name="テキスト ボックス 2095"/>
          <p:cNvSpPr txBox="1"/>
          <p:nvPr/>
        </p:nvSpPr>
        <p:spPr>
          <a:xfrm>
            <a:off x="4533900" y="3345273"/>
            <a:ext cx="3313242" cy="5041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ctr" defTabSz="59495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地元の事業者</a:t>
            </a:r>
          </a:p>
        </p:txBody>
      </p:sp>
      <p:sp>
        <p:nvSpPr>
          <p:cNvPr id="2155" name="テキスト ボックス 2154"/>
          <p:cNvSpPr txBox="1"/>
          <p:nvPr/>
        </p:nvSpPr>
        <p:spPr>
          <a:xfrm>
            <a:off x="4539252" y="4065543"/>
            <a:ext cx="3313243" cy="5041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ctr" defTabSz="58558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地元の企業団体・事業組合</a:t>
            </a:r>
          </a:p>
        </p:txBody>
      </p:sp>
      <p:sp>
        <p:nvSpPr>
          <p:cNvPr id="2159" name="テキスト ボックス 2158"/>
          <p:cNvSpPr txBox="1"/>
          <p:nvPr/>
        </p:nvSpPr>
        <p:spPr>
          <a:xfrm>
            <a:off x="341151" y="4784094"/>
            <a:ext cx="2949240" cy="50418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ctr" defTabSz="57636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3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市内の大学・短期大学・高等学校</a:t>
            </a:r>
          </a:p>
        </p:txBody>
      </p:sp>
      <p:sp>
        <p:nvSpPr>
          <p:cNvPr id="2174" name="テキスト ボックス 2173"/>
          <p:cNvSpPr txBox="1"/>
          <p:nvPr/>
        </p:nvSpPr>
        <p:spPr>
          <a:xfrm>
            <a:off x="337284" y="3343554"/>
            <a:ext cx="1007999" cy="503999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0" tIns="45720" rIns="0" bIns="45720" anchor="ctr">
            <a:noAutofit/>
          </a:bodyPr>
          <a:lstStyle/>
          <a:p>
            <a:pPr marL="0" lvl="0" indent="-90000" algn="ctr" defTabSz="57636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実施主体</a:t>
            </a:r>
          </a:p>
          <a:p>
            <a:pPr marL="0" lvl="0" indent="-90000" algn="ctr" defTabSz="57636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i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（補助対象）</a:t>
            </a:r>
          </a:p>
        </p:txBody>
      </p:sp>
      <p:sp>
        <p:nvSpPr>
          <p:cNvPr id="2175" name="テキスト ボックス 2174"/>
          <p:cNvSpPr txBox="1"/>
          <p:nvPr/>
        </p:nvSpPr>
        <p:spPr>
          <a:xfrm>
            <a:off x="341151" y="4065543"/>
            <a:ext cx="2949240" cy="504189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defTabSz="57636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　　　　　 市内の大学・短期大学</a:t>
            </a:r>
          </a:p>
        </p:txBody>
      </p:sp>
      <p:sp>
        <p:nvSpPr>
          <p:cNvPr id="2176" name="テキスト ボックス 2175"/>
          <p:cNvSpPr txBox="1"/>
          <p:nvPr/>
        </p:nvSpPr>
        <p:spPr>
          <a:xfrm>
            <a:off x="337284" y="4065605"/>
            <a:ext cx="1008378" cy="504127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0" tIns="45720" rIns="0" bIns="45720" anchor="ctr">
            <a:noAutofit/>
          </a:bodyPr>
          <a:lstStyle/>
          <a:p>
            <a:pPr marL="0" lvl="0" indent="-90000" algn="ctr" defTabSz="558349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実施主体</a:t>
            </a:r>
          </a:p>
          <a:p>
            <a:pPr marL="0" lvl="0" indent="-90000" algn="ctr" defTabSz="558349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i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（補助対象）</a:t>
            </a:r>
          </a:p>
        </p:txBody>
      </p:sp>
      <p:sp>
        <p:nvSpPr>
          <p:cNvPr id="2177" name="テキスト ボックス 2176"/>
          <p:cNvSpPr txBox="1"/>
          <p:nvPr/>
        </p:nvSpPr>
        <p:spPr>
          <a:xfrm>
            <a:off x="4567827" y="4784094"/>
            <a:ext cx="3313242" cy="50415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-90000" algn="r" defTabSz="57636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地元の企業団体・事業組合</a:t>
            </a:r>
          </a:p>
        </p:txBody>
      </p:sp>
      <p:sp>
        <p:nvSpPr>
          <p:cNvPr id="2178" name="テキスト ボックス 2177"/>
          <p:cNvSpPr txBox="1"/>
          <p:nvPr/>
        </p:nvSpPr>
        <p:spPr>
          <a:xfrm>
            <a:off x="4567827" y="4784125"/>
            <a:ext cx="1008378" cy="504158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</a:ln>
        </p:spPr>
        <p:txBody>
          <a:bodyPr vert="horz" wrap="square" lIns="0" tIns="45720" rIns="0" bIns="45720" anchor="ctr">
            <a:noAutofit/>
          </a:bodyPr>
          <a:lstStyle/>
          <a:p>
            <a:pPr marL="0" lvl="0" indent="-90000" algn="ctr" defTabSz="558349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400" i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実施主体</a:t>
            </a:r>
          </a:p>
          <a:p>
            <a:pPr marL="0" lvl="0" indent="-90000" algn="ctr" defTabSz="558349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200" i="0">
                <a:solidFill>
                  <a:schemeClr val="bg1"/>
                </a:solidFill>
                <a:latin typeface="ＭＳ ゴシック"/>
                <a:ea typeface="ＭＳ ゴシック"/>
                <a:sym typeface="Wingdings"/>
              </a:rPr>
              <a:t>（補助対象）</a:t>
            </a:r>
          </a:p>
        </p:txBody>
      </p:sp>
      <p:sp>
        <p:nvSpPr>
          <p:cNvPr id="2118" name="左右矢印 2117"/>
          <p:cNvSpPr/>
          <p:nvPr/>
        </p:nvSpPr>
        <p:spPr>
          <a:xfrm>
            <a:off x="3362418" y="3453327"/>
            <a:ext cx="1112079" cy="288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50800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0" rIns="9144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100">
                <a:latin typeface="ＭＳ ゴシック"/>
                <a:ea typeface="ＭＳ ゴシック"/>
              </a:rPr>
              <a:t>連携</a:t>
            </a:r>
          </a:p>
        </p:txBody>
      </p:sp>
      <p:sp>
        <p:nvSpPr>
          <p:cNvPr id="2156" name="左右矢印 2155"/>
          <p:cNvSpPr/>
          <p:nvPr/>
        </p:nvSpPr>
        <p:spPr>
          <a:xfrm>
            <a:off x="3362418" y="4209705"/>
            <a:ext cx="1112079" cy="288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50800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0" rIns="9144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100">
                <a:latin typeface="ＭＳ ゴシック"/>
                <a:ea typeface="ＭＳ ゴシック"/>
              </a:rPr>
              <a:t>連携</a:t>
            </a:r>
          </a:p>
        </p:txBody>
      </p:sp>
      <p:sp>
        <p:nvSpPr>
          <p:cNvPr id="2160" name="左右矢印 2159"/>
          <p:cNvSpPr/>
          <p:nvPr/>
        </p:nvSpPr>
        <p:spPr>
          <a:xfrm>
            <a:off x="3362418" y="4856229"/>
            <a:ext cx="1139040" cy="2880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50800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0" rIns="9144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100">
                <a:latin typeface="ＭＳ ゴシック"/>
                <a:ea typeface="ＭＳ ゴシック"/>
              </a:rPr>
              <a:t>連携</a:t>
            </a:r>
          </a:p>
        </p:txBody>
      </p:sp>
      <p:sp>
        <p:nvSpPr>
          <p:cNvPr id="2194" name="角丸四角形 2193"/>
          <p:cNvSpPr/>
          <p:nvPr/>
        </p:nvSpPr>
        <p:spPr>
          <a:xfrm>
            <a:off x="34299" y="6008553"/>
            <a:ext cx="9072000" cy="720270"/>
          </a:xfrm>
          <a:prstGeom prst="roundRect">
            <a:avLst>
              <a:gd name="adj" fmla="val 11914"/>
            </a:avLst>
          </a:prstGeom>
          <a:noFill/>
          <a:ln w="38100" algn="ctr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市内の</a:t>
            </a: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  <a:sym typeface="Wingdings"/>
              </a:rPr>
              <a:t>学生が、地元での就業や就職、地元への愛着や関心が高められるよう、</a:t>
            </a:r>
            <a:r>
              <a:rPr lang="ja-JP" altLang="en-US" sz="1400">
                <a:solidFill>
                  <a:schemeClr val="tx1"/>
                </a:solidFill>
                <a:latin typeface="ＭＳ ゴシック"/>
                <a:ea typeface="ＭＳ ゴシック"/>
              </a:rPr>
              <a:t>大学・短期大学・高等学校に、そのノウハウや手段などを蓄積し、本事業の目的である若い世代の地元への定着と流入を促進します。</a:t>
            </a:r>
          </a:p>
        </p:txBody>
      </p:sp>
      <p:sp>
        <p:nvSpPr>
          <p:cNvPr id="2196" name="円/楕円 2195"/>
          <p:cNvSpPr/>
          <p:nvPr/>
        </p:nvSpPr>
        <p:spPr>
          <a:xfrm>
            <a:off x="125376" y="1883862"/>
            <a:ext cx="1944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企業ニーズに合った</a:t>
            </a:r>
          </a:p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教育カリキュラムの編成</a:t>
            </a:r>
          </a:p>
        </p:txBody>
      </p:sp>
      <p:sp>
        <p:nvSpPr>
          <p:cNvPr id="2197" name="円/楕円 2196"/>
          <p:cNvSpPr/>
          <p:nvPr/>
        </p:nvSpPr>
        <p:spPr>
          <a:xfrm>
            <a:off x="2084982" y="1883862"/>
            <a:ext cx="1944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地元志向や雇用拡大</a:t>
            </a:r>
          </a:p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を目指した</a:t>
            </a:r>
          </a:p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フォーラム</a:t>
            </a:r>
          </a:p>
        </p:txBody>
      </p:sp>
      <p:sp>
        <p:nvSpPr>
          <p:cNvPr id="2198" name="円/楕円 2197"/>
          <p:cNvSpPr/>
          <p:nvPr/>
        </p:nvSpPr>
        <p:spPr>
          <a:xfrm>
            <a:off x="6023475" y="1883862"/>
            <a:ext cx="1926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地元での起業を</a:t>
            </a:r>
          </a:p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目指した</a:t>
            </a:r>
          </a:p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学内ベンチャー</a:t>
            </a:r>
            <a:endParaRPr lang="ko-KR" altLang="en-US" sz="1200" i="0">
              <a:solidFill>
                <a:srgbClr val="000000">
                  <a:alpha val="100000"/>
                </a:srgbClr>
              </a:solidFill>
              <a:latin typeface="ＭＳ ゴシック"/>
              <a:ea typeface="ＭＳ ゴシック"/>
              <a:sym typeface="Wingdings"/>
            </a:endParaRPr>
          </a:p>
        </p:txBody>
      </p:sp>
      <p:sp>
        <p:nvSpPr>
          <p:cNvPr id="2199" name="円/楕円 2198"/>
          <p:cNvSpPr/>
          <p:nvPr/>
        </p:nvSpPr>
        <p:spPr>
          <a:xfrm>
            <a:off x="4054113" y="1883862"/>
            <a:ext cx="1944000" cy="108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chemeClr val="accent3">
                <a:lumMod val="70000"/>
              </a:schemeClr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6000" rIns="0" bIns="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地元企業での長期</a:t>
            </a:r>
          </a:p>
          <a:p>
            <a:pPr algn="ctr">
              <a:defRPr lang="ja-JP" altLang="en-US"/>
            </a:pPr>
            <a:r>
              <a:rPr lang="ja-JP" altLang="en-US" sz="1200" i="0">
                <a:solidFill>
                  <a:srgbClr val="000000">
                    <a:alpha val="100000"/>
                  </a:srgbClr>
                </a:solidFill>
                <a:latin typeface="ＭＳ ゴシック"/>
                <a:ea typeface="ＭＳ ゴシック"/>
                <a:sym typeface="Wingdings"/>
              </a:rPr>
              <a:t>インターンシップ</a:t>
            </a:r>
          </a:p>
        </p:txBody>
      </p:sp>
      <p:sp>
        <p:nvSpPr>
          <p:cNvPr id="2200" name="フローチャート : 代替処理 2199"/>
          <p:cNvSpPr/>
          <p:nvPr/>
        </p:nvSpPr>
        <p:spPr>
          <a:xfrm>
            <a:off x="87275" y="1741437"/>
            <a:ext cx="7908092" cy="1316025"/>
          </a:xfrm>
          <a:prstGeom prst="flowChartAlternateProcess">
            <a:avLst/>
          </a:prstGeom>
          <a:noFill/>
          <a:ln w="38100" algn="ctr">
            <a:solidFill>
              <a:schemeClr val="bg1">
                <a:lumMod val="60000"/>
              </a:schemeClr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201" name="正方形/長方形 2200"/>
          <p:cNvSpPr/>
          <p:nvPr/>
        </p:nvSpPr>
        <p:spPr>
          <a:xfrm>
            <a:off x="3347541" y="1600572"/>
            <a:ext cx="1453457" cy="300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algn="ctr">
            <a:noFill/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400">
                <a:solidFill>
                  <a:schemeClr val="bg1"/>
                </a:solidFill>
                <a:latin typeface="HGS創英角ｺﾞｼｯｸUB"/>
                <a:ea typeface="HGS創英角ｺﾞｼｯｸUB"/>
              </a:rPr>
              <a:t>取組事例</a:t>
            </a:r>
          </a:p>
        </p:txBody>
      </p:sp>
      <p:grpSp>
        <p:nvGrpSpPr>
          <p:cNvPr id="2208" name="グループ化 2207"/>
          <p:cNvGrpSpPr/>
          <p:nvPr/>
        </p:nvGrpSpPr>
        <p:grpSpPr>
          <a:xfrm>
            <a:off x="34299" y="961032"/>
            <a:ext cx="8058360" cy="432162"/>
            <a:chOff x="34299" y="469569"/>
            <a:chExt cx="9063956" cy="432162"/>
          </a:xfrm>
        </p:grpSpPr>
        <p:sp>
          <p:nvSpPr>
            <p:cNvPr id="2193" name="正方形/長方形 2192"/>
            <p:cNvSpPr/>
            <p:nvPr/>
          </p:nvSpPr>
          <p:spPr>
            <a:xfrm>
              <a:off x="1178256" y="469569"/>
              <a:ext cx="7920000" cy="432000"/>
            </a:xfrm>
            <a:prstGeom prst="rect">
              <a:avLst/>
            </a:prstGeom>
            <a:noFill/>
            <a:ln w="12700" algn="ctr">
              <a:solidFill>
                <a:srgbClr val="0000FF"/>
              </a:solidFill>
              <a:prstDash val="solid"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>
                <a:defRPr lang="ja-JP" altLang="en-US"/>
              </a:pPr>
              <a:r>
                <a:rPr lang="ja-JP" altLang="en-US" sz="1600" i="0">
                  <a:solidFill>
                    <a:srgbClr val="000000">
                      <a:alpha val="100000"/>
                    </a:srgbClr>
                  </a:solidFill>
                  <a:latin typeface="HGS創英角ｺﾞｼｯｸUB"/>
                  <a:ea typeface="HGS創英角ｺﾞｼｯｸUB"/>
                  <a:sym typeface="Wingdings"/>
                </a:rPr>
                <a:t> 学生の地元志向を高め、若い世代の地元への定着と流入を促進する</a:t>
              </a:r>
            </a:p>
          </p:txBody>
        </p:sp>
        <p:sp>
          <p:nvSpPr>
            <p:cNvPr id="2192" name="正方形/長方形 2191"/>
            <p:cNvSpPr/>
            <p:nvPr/>
          </p:nvSpPr>
          <p:spPr>
            <a:xfrm>
              <a:off x="34299" y="469569"/>
              <a:ext cx="1191600" cy="4321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algn="ctr">
              <a:solidFill>
                <a:srgbClr val="0000FF"/>
              </a:solidFill>
              <a:prstDash val="solid"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 lang="ja-JP" altLang="en-US"/>
              </a:pPr>
              <a:r>
                <a:rPr lang="ja-JP" altLang="en-US" sz="1600">
                  <a:solidFill>
                    <a:schemeClr val="tx1"/>
                  </a:solidFill>
                  <a:latin typeface="HGS創英角ｺﾞｼｯｸUB"/>
                  <a:ea typeface="HGS創英角ｺﾞｼｯｸUB"/>
                </a:rPr>
                <a:t>目的</a:t>
              </a:r>
            </a:p>
          </p:txBody>
        </p:sp>
      </p:grpSp>
      <p:sp>
        <p:nvSpPr>
          <p:cNvPr id="2202" name="正方形/長方形 2201"/>
          <p:cNvSpPr/>
          <p:nvPr/>
        </p:nvSpPr>
        <p:spPr>
          <a:xfrm>
            <a:off x="283575" y="4713462"/>
            <a:ext cx="7668000" cy="648000"/>
          </a:xfrm>
          <a:prstGeom prst="rect">
            <a:avLst/>
          </a:prstGeom>
          <a:noFill/>
          <a:ln w="127000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203" name="正方形/長方形 2202"/>
          <p:cNvSpPr/>
          <p:nvPr/>
        </p:nvSpPr>
        <p:spPr>
          <a:xfrm>
            <a:off x="8192400" y="440262"/>
            <a:ext cx="763722" cy="4305600"/>
          </a:xfrm>
          <a:prstGeom prst="rect">
            <a:avLst/>
          </a:prstGeom>
          <a:solidFill>
            <a:srgbClr val="FF0000"/>
          </a:solidFill>
          <a:ln w="88900" cmpd="dbl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lnSpc>
                <a:spcPct val="90000"/>
              </a:lnSpc>
              <a:defRPr lang="ja-JP" altLang="en-US"/>
            </a:pPr>
            <a:endParaRPr lang="ja-JP" altLang="en-US" b="1">
              <a:solidFill>
                <a:schemeClr val="bg1"/>
              </a:solidFill>
              <a:latin typeface="HG創英角ｺﾞｼｯｸUB"/>
              <a:ea typeface="HG創英角ｺﾞｼｯｸUB"/>
            </a:endParaRPr>
          </a:p>
        </p:txBody>
      </p:sp>
      <p:sp>
        <p:nvSpPr>
          <p:cNvPr id="2207" name="曲折矢印 2206"/>
          <p:cNvSpPr/>
          <p:nvPr/>
        </p:nvSpPr>
        <p:spPr>
          <a:xfrm rot="10740000">
            <a:off x="8001105" y="4755057"/>
            <a:ext cx="663493" cy="397394"/>
          </a:xfrm>
          <a:prstGeom prst="bentArrow">
            <a:avLst>
              <a:gd name="adj1" fmla="val 25000"/>
              <a:gd name="adj2" fmla="val 32812"/>
              <a:gd name="adj3" fmla="val 37500"/>
              <a:gd name="adj4" fmla="val 43750"/>
            </a:avLst>
          </a:prstGeom>
          <a:solidFill>
            <a:srgbClr val="FF0000"/>
          </a:solidFill>
          <a:ln w="50800" algn="ctr">
            <a:solidFill>
              <a:srgbClr val="FF0000"/>
            </a:solidFill>
            <a:prstDash val="solid"/>
            <a:miter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endParaRPr lang="ja-JP" altLang="en-US" sz="1400">
              <a:latin typeface="ＭＳ ゴシック"/>
              <a:ea typeface="ＭＳ ゴシック"/>
            </a:endParaRPr>
          </a:p>
        </p:txBody>
      </p:sp>
      <p:sp>
        <p:nvSpPr>
          <p:cNvPr id="2209" name="テキスト ボックス 2208"/>
          <p:cNvSpPr txBox="1"/>
          <p:nvPr/>
        </p:nvSpPr>
        <p:spPr>
          <a:xfrm>
            <a:off x="225606" y="591741"/>
            <a:ext cx="4846410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</a:ln>
        </p:spPr>
        <p:txBody>
          <a:bodyPr vert="horz" wrap="square" lIns="91440" tIns="45720" rIns="91440" bIns="45720" anchor="t">
            <a:spAutoFit/>
          </a:bodyPr>
          <a:lstStyle/>
          <a:p>
            <a:pPr marL="0" lvl="0" indent="-90000" defTabSz="614144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ja-JP" altLang="en-US"/>
            </a:pPr>
            <a:r>
              <a:rPr lang="ja-JP" altLang="en-US" sz="1600" i="0" dirty="0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rPr>
              <a:t>事業名</a:t>
            </a:r>
            <a:r>
              <a:rPr lang="ja-JP" altLang="en-US" sz="1600" i="0" dirty="0" smtClean="0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rPr>
              <a:t>：宮崎市地元</a:t>
            </a:r>
            <a:r>
              <a:rPr lang="ja-JP" altLang="en-US" sz="1600" i="0" dirty="0">
                <a:solidFill>
                  <a:srgbClr val="000000">
                    <a:alpha val="100000"/>
                  </a:srgbClr>
                </a:solidFill>
                <a:latin typeface="HGS創英角ｺﾞｼｯｸUB"/>
                <a:ea typeface="HGS創英角ｺﾞｼｯｸUB"/>
                <a:sym typeface="Wingdings"/>
              </a:rPr>
              <a:t>とつながる人材育成支援事業</a:t>
            </a:r>
          </a:p>
        </p:txBody>
      </p:sp>
      <p:sp>
        <p:nvSpPr>
          <p:cNvPr id="2212" name="正方形/長方形 2211"/>
          <p:cNvSpPr/>
          <p:nvPr/>
        </p:nvSpPr>
        <p:spPr>
          <a:xfrm>
            <a:off x="8207277" y="486237"/>
            <a:ext cx="422475" cy="4176000"/>
          </a:xfrm>
          <a:prstGeom prst="rect">
            <a:avLst/>
          </a:prstGeom>
          <a:noFill/>
          <a:ln w="0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平成30</a:t>
            </a:r>
          </a:p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年度から助成対象</a:t>
            </a:r>
            <a:r>
              <a:rPr lang="ja-JP" altLang="en-US" sz="1600" b="1">
                <a:solidFill>
                  <a:schemeClr val="tx1">
                    <a:lumMod val="20000"/>
                    <a:lumOff val="80000"/>
                  </a:schemeClr>
                </a:solidFill>
                <a:latin typeface="HG創英角ｺﾞｼｯｸUB"/>
                <a:ea typeface="HG創英角ｺﾞｼｯｸUB"/>
              </a:rPr>
              <a:t>になりました</a:t>
            </a:r>
          </a:p>
        </p:txBody>
      </p:sp>
      <p:sp>
        <p:nvSpPr>
          <p:cNvPr id="2213" name="正方形/長方形 2212"/>
          <p:cNvSpPr/>
          <p:nvPr/>
        </p:nvSpPr>
        <p:spPr>
          <a:xfrm>
            <a:off x="8533647" y="443424"/>
            <a:ext cx="393900" cy="3745404"/>
          </a:xfrm>
          <a:prstGeom prst="rect">
            <a:avLst/>
          </a:prstGeom>
          <a:noFill/>
          <a:ln w="0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 lang="ja-JP" altLang="en-US"/>
            </a:pP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企業団体</a:t>
            </a:r>
            <a:r>
              <a:rPr lang="ja-JP" altLang="en-US" sz="1600" b="1">
                <a:solidFill>
                  <a:schemeClr val="tx1">
                    <a:lumMod val="20000"/>
                    <a:lumOff val="80000"/>
                  </a:schemeClr>
                </a:solidFill>
                <a:latin typeface="HG創英角ｺﾞｼｯｸUB"/>
                <a:ea typeface="HG創英角ｺﾞｼｯｸUB"/>
              </a:rPr>
              <a:t>や</a:t>
            </a:r>
            <a:r>
              <a:rPr lang="ja-JP" altLang="en-US" sz="1600" b="1">
                <a:solidFill>
                  <a:schemeClr val="bg1"/>
                </a:solidFill>
                <a:latin typeface="HG創英角ｺﾞｼｯｸUB"/>
                <a:ea typeface="HG創英角ｺﾞｼｯｸUB"/>
              </a:rPr>
              <a:t>事業組合</a:t>
            </a:r>
            <a:r>
              <a:rPr lang="ja-JP" altLang="en-US" sz="1600" b="1">
                <a:solidFill>
                  <a:schemeClr val="tx1">
                    <a:lumMod val="20000"/>
                    <a:lumOff val="80000"/>
                  </a:schemeClr>
                </a:solidFill>
                <a:latin typeface="HG創英角ｺﾞｼｯｸUB"/>
                <a:ea typeface="HG創英角ｺﾞｼｯｸUB"/>
              </a:rPr>
              <a:t>が行う取組も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:dsp="http://schemas.microsoft.com/office/drawing/2008/diagram" xmlns:dgm="http://schemas.openxmlformats.org/drawingml/2006/diagram" xmlns:c="http://schemas.openxmlformats.org/drawingml/2006/chart" xmlns=""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theme/theme1.xml><?xml version="1.0" encoding="utf-8"?>
<a:theme xmlns:a="http://schemas.openxmlformats.org/drawingml/2006/main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">
      <a:majorFont>
        <a:latin typeface="ＭＳ Ｐゴシック"/>
        <a:ea typeface=""/>
        <a:cs typeface="ＭＳ Ｐゴシック"/>
      </a:majorFont>
      <a:minorFont>
        <a:latin typeface="ＭＳ Ｐゴシック"/>
        <a:ea typeface=""/>
        <a:cs typeface="ＭＳ Ｐゴシック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algn="ctr">
          <a:solidFill>
            <a:srgbClr val="FF0000"/>
          </a:solidFill>
          <a:prstDash val="sysDot"/>
        </a:ln>
      </a:spPr>
      <a:bodyPr vert="horz" wrap="square" lIns="91440" tIns="45720" rIns="91440" bIns="45720" anchor="ctr">
        <a:noAutofit/>
      </a:bodyPr>
      <a:lstStyle>
        <a:defPPr algn="ctr">
          <a:defRPr lang="ja-JP" altLang="en-US" sz="1400">
            <a:latin typeface="ＭＳ ゴシック"/>
            <a:ea typeface="ＭＳ ゴシック"/>
          </a:defRPr>
        </a:defPPr>
      </a:lstStyle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JUST Slide">
  <a:themeElements>
    <a:clrScheme name="JUST Slid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JUST Slide">
      <a:majorFont>
        <a:latin typeface="MS PGothic"/>
        <a:ea typeface="MS PGothic"/>
        <a:cs typeface=""/>
      </a:majorFont>
      <a:minorFont>
        <a:latin typeface="MS PGothic"/>
        <a:ea typeface="MS PGothic"/>
        <a:cs typeface=""/>
      </a:minorFont>
    </a:fontScheme>
    <a:fmtScheme name="JUST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/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Y2510111</dc:creator>
  <cp:lastModifiedBy>宮崎市</cp:lastModifiedBy>
  <cp:revision>112</cp:revision>
  <dcterms:created xsi:type="dcterms:W3CDTF">2017-08-28T01:33:48Z</dcterms:created>
  <dcterms:modified xsi:type="dcterms:W3CDTF">2019-04-05T03:46:09Z</dcterms:modified>
</cp:coreProperties>
</file>