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SpecialPlsOnTitleSld="0" saveSubsetFonts="1">
  <p:sldMasterIdLst>
    <p:sldMasterId id="2147483730" r:id="rId1"/>
  </p:sldMasterIdLst>
  <p:notesMasterIdLst>
    <p:notesMasterId r:id="rId2"/>
  </p:notesMasterIdLst>
  <p:sldIdLst>
    <p:sldId id="256" r:id="rId3"/>
  </p:sldIdLst>
  <p:sldSz cx="9143389" cy="6857946"/>
  <p:notesSz cx="6858000" cy="9144000"/>
  <p:defaultTextStyle>
    <a:defPPr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prnPr scaleToFitPaper="1"/>
  <p:showPr>
    <p:sldAll/>
    <p:penClr>
      <a:srgbClr val="ff0000">
        <a:alpha val="100000"/>
      </a:srgbClr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 horzBarState="maximized">
    <p:restoredLeft sz="14861"/>
    <p:restoredTop sz="90034"/>
  </p:normalViewPr>
  <p:slideViewPr>
    <p:cSldViewPr showGuides="1">
      <p:cViewPr>
        <p:scale>
          <a:sx n="100" d="100"/>
          <a:sy n="100" d="100"/>
        </p:scale>
        <p:origin x="0" y="0"/>
      </p:cViewPr>
      <p:guideLst>
        <p:guide orient="horz" pos="2154"/>
        <p:guide orient="horz" pos="2203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55648" cy="7375564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プレースホルダー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 lang="ja-JP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E2B2BC9D-A816-4D0A-858B-1D023B3A8ACA}" type="datetime1">
              <a:rPr lang="ko-KR" altLang="en-US"/>
              <a:pPr lvl="0">
                <a:defRPr lang="ja-JP" altLang="en-US"/>
              </a:pPr>
              <a:t>2019-04-04</a:t>
            </a:fld>
            <a:endParaRPr lang="ko-KR" altLang="en-US"/>
          </a:p>
        </p:txBody>
      </p:sp>
      <p:sp>
        <p:nvSpPr>
          <p:cNvPr id="4" name="スライドイメージプレースホルダー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134" y="685800"/>
            <a:ext cx="457173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 lang="ja-JP" altLang="en-US"/>
            </a:pPr>
            <a:endParaRPr lang="ko-KR" altLang="en-US"/>
          </a:p>
        </p:txBody>
      </p:sp>
      <p:sp>
        <p:nvSpPr>
          <p:cNvPr id="5" name="ノート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/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6" name="フッタ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 lang="ja-JP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ja-JP" altLang="en-US"/>
            </a:pPr>
            <a:fld id="{09F4262C-968C-4EE9-8164-CE16364706B3}" type="slidenum">
              <a:rPr lang="ko-KR" altLang="en-US"/>
              <a:pPr lvl="0">
                <a:defRPr lang="ja-JP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タイトル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0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マスターサブタイトルスタイルの編集</a:t>
            </a:r>
            <a:endParaRPr lang="ko-KR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区切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0"/>
          </p:nvPr>
        </p:nvSpPr>
        <p:spPr>
          <a:xfrm>
            <a:off x="-9236" y="2130425"/>
            <a:ext cx="9144000" cy="1470025"/>
          </a:xfrm>
        </p:spPr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フッタ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sz="quarter" idx="1"/>
          </p:nvPr>
        </p:nvSpPr>
        <p:spPr>
          <a:xfrm>
            <a:off x="2144492" y="2196090"/>
            <a:ext cx="4856400" cy="3240000"/>
          </a:xfrm>
        </p:spPr>
        <p:txBody>
          <a:bodyPr>
            <a:normAutofit lnSpcReduction="0"/>
          </a:bodyPr>
          <a:lstStyle>
            <a:lvl1pPr>
              <a:lnSpc>
                <a:spcPct val="15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 smtClean="0"/>
              <a:t>第1レベル目次</a:t>
            </a:r>
            <a:endParaRPr lang="ko-KR" altLang="en-US"/>
          </a:p>
          <a:p>
            <a:pPr lvl="0"/>
            <a:r>
              <a:rPr lang="ko-KR" altLang="en-US" smtClean="0"/>
              <a:t>第2レベル目次</a:t>
            </a:r>
            <a:endParaRPr lang="ko-KR" altLang="en-US"/>
          </a:p>
          <a:p>
            <a:pPr lvl="0"/>
            <a:r>
              <a:rPr lang="ko-KR" altLang="en-US" smtClean="0"/>
              <a:t>第3レベル目次</a:t>
            </a:r>
            <a:endParaRPr lang="ko-KR" altLang="en-US"/>
          </a:p>
          <a:p>
            <a:pPr lvl="0"/>
            <a:r>
              <a:rPr lang="ko-KR" altLang="en-US" smtClean="0"/>
              <a:t>第4レベル目次</a:t>
            </a:r>
            <a:endParaRPr lang="ko-KR" altLang="en-US"/>
          </a:p>
          <a:p>
            <a:pPr lvl="0"/>
            <a:r>
              <a:rPr lang="ko-KR" altLang="en-US" smtClean="0"/>
              <a:t>第5レベル目次</a:t>
            </a:r>
            <a:endParaRPr lang="ko-KR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縦書きタイトル/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 idx="0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縦書き本文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マスターテキストスタイルの編集</a:t>
            </a:r>
          </a:p>
          <a:p>
            <a:pPr lvl="1"/>
            <a:r>
              <a:rPr lang="ko-KR" altLang="en-US" smtClean="0"/>
              <a:t>第2レベル</a:t>
            </a:r>
          </a:p>
          <a:p>
            <a:pPr lvl="2"/>
            <a:r>
              <a:rPr lang="ko-KR" altLang="en-US" smtClean="0"/>
              <a:t>第3レベル</a:t>
            </a:r>
          </a:p>
          <a:p>
            <a:pPr lvl="3"/>
            <a:r>
              <a:rPr lang="ko-KR" altLang="en-US" smtClean="0"/>
              <a:t>第4レベル</a:t>
            </a:r>
          </a:p>
          <a:p>
            <a:pPr lvl="4"/>
            <a:r>
              <a:rPr lang="ko-KR" altLang="en-US" smtClean="0"/>
              <a:t>第5レベル</a:t>
            </a:r>
            <a:endParaRPr lang="ko-KR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タイトル/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内容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マスターテキストスタイルの編集</a:t>
            </a:r>
          </a:p>
          <a:p>
            <a:pPr lvl="1"/>
            <a:r>
              <a:rPr lang="ko-KR" altLang="en-US" smtClean="0"/>
              <a:t>第2レベル</a:t>
            </a:r>
          </a:p>
          <a:p>
            <a:pPr lvl="2"/>
            <a:r>
              <a:rPr lang="ko-KR" altLang="en-US" smtClean="0"/>
              <a:t>第3レベル</a:t>
            </a:r>
          </a:p>
          <a:p>
            <a:pPr lvl="3"/>
            <a:r>
              <a:rPr lang="ko-KR" altLang="en-US" smtClean="0"/>
              <a:t>第4レベル</a:t>
            </a:r>
          </a:p>
          <a:p>
            <a:pPr lvl="4"/>
            <a:r>
              <a:rPr lang="ko-KR" altLang="en-US" smtClean="0"/>
              <a:t>第5レベル</a:t>
            </a:r>
            <a:endParaRPr lang="ko-KR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フッタ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>
              <a:defRPr sz="4000" b="1" cap="all"/>
            </a:lvl1pPr>
          </a:lstStyle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マスターテキストスタイルの編集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タイトル/2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内容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マスターテキストスタイルの編集</a:t>
            </a:r>
          </a:p>
          <a:p>
            <a:pPr lvl="1"/>
            <a:r>
              <a:rPr lang="ko-KR" altLang="en-US" smtClean="0"/>
              <a:t>第2レベル</a:t>
            </a:r>
          </a:p>
          <a:p>
            <a:pPr lvl="2"/>
            <a:r>
              <a:rPr lang="ko-KR" altLang="en-US" smtClean="0"/>
              <a:t>第3レベル</a:t>
            </a:r>
          </a:p>
          <a:p>
            <a:pPr lvl="3"/>
            <a:r>
              <a:rPr lang="ko-KR" altLang="en-US" smtClean="0"/>
              <a:t>第4レベル</a:t>
            </a:r>
          </a:p>
          <a:p>
            <a:pPr lvl="4"/>
            <a:r>
              <a:rPr lang="ko-KR" altLang="en-US" smtClean="0"/>
              <a:t>第5レベル</a:t>
            </a:r>
            <a:endParaRPr lang="ko-KR" altLang="en-US"/>
          </a:p>
        </p:txBody>
      </p:sp>
      <p:sp>
        <p:nvSpPr>
          <p:cNvPr id="4" name="内容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マスターテキストスタイルの編集</a:t>
            </a:r>
          </a:p>
          <a:p>
            <a:pPr lvl="1"/>
            <a:r>
              <a:rPr lang="ko-KR" altLang="en-US" smtClean="0"/>
              <a:t>第2レベル</a:t>
            </a:r>
          </a:p>
          <a:p>
            <a:pPr lvl="2"/>
            <a:r>
              <a:rPr lang="ko-KR" altLang="en-US" smtClean="0"/>
              <a:t>第3レベル</a:t>
            </a:r>
          </a:p>
          <a:p>
            <a:pPr lvl="3"/>
            <a:r>
              <a:rPr lang="ko-KR" altLang="en-US" smtClean="0"/>
              <a:t>第4レベル</a:t>
            </a:r>
          </a:p>
          <a:p>
            <a:pPr lvl="4"/>
            <a:r>
              <a:rPr lang="ko-KR" altLang="en-US" smtClean="0"/>
              <a:t>第5レベル</a:t>
            </a:r>
            <a:endParaRPr lang="ko-KR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フッタ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タイトル/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sz="quarter" idx="1"/>
          </p:nvPr>
        </p:nvSpPr>
        <p:spPr>
          <a:xfrm>
            <a:off x="456028" y="1643063"/>
            <a:ext cx="8229600" cy="4525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ko-KR" altLang="en-US" smtClean="0"/>
              <a:t>表を追加するには、アイコンをクリックしてください。</a:t>
            </a:r>
            <a:endParaRPr lang="ko-KR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タイトル/4つの内容" type="fourObj" preserve="1">
  <p:cSld name="タイトル/4つの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ja-JP" altLang="en-US"/>
            </a:pPr>
            <a:r>
              <a:rPr lang="ko-KR" altLang="en-US"/>
              <a:t>マスタータイトルスタイルの編集</a:t>
            </a:r>
            <a:endParaRPr lang="ko-KR" altLang="en-US"/>
          </a:p>
        </p:txBody>
      </p:sp>
      <p:sp>
        <p:nvSpPr>
          <p:cNvPr id="3" name="内容プレースホルダー 2"/>
          <p:cNvSpPr>
            <a:spLocks noGrp="1"/>
          </p:cNvSpPr>
          <p:nvPr>
            <p:ph sz="half" idx="1"/>
          </p:nvPr>
        </p:nvSpPr>
        <p:spPr>
          <a:xfrm>
            <a:off x="457169" y="1600187"/>
            <a:ext cx="4038330" cy="2195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4" name="内容プレースホルダー 3"/>
          <p:cNvSpPr>
            <a:spLocks noGrp="1"/>
          </p:cNvSpPr>
          <p:nvPr>
            <p:ph sz="half" idx="2"/>
          </p:nvPr>
        </p:nvSpPr>
        <p:spPr>
          <a:xfrm>
            <a:off x="4647889" y="1600187"/>
            <a:ext cx="4038330" cy="2195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5" name="内容プレースホルダー 4"/>
          <p:cNvSpPr>
            <a:spLocks noGrp="1"/>
          </p:cNvSpPr>
          <p:nvPr>
            <p:ph sz="half" idx="3"/>
          </p:nvPr>
        </p:nvSpPr>
        <p:spPr>
          <a:xfrm>
            <a:off x="455997" y="3984188"/>
            <a:ext cx="4038330" cy="2195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6" name="内容プレースホルダー 5"/>
          <p:cNvSpPr>
            <a:spLocks noGrp="1"/>
          </p:cNvSpPr>
          <p:nvPr>
            <p:ph sz="half" idx="4"/>
          </p:nvPr>
        </p:nvSpPr>
        <p:spPr>
          <a:xfrm>
            <a:off x="4646717" y="3984188"/>
            <a:ext cx="4038330" cy="2195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1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8D7A7C4-C82A-4D21-9AB0-F0C5A1D3EF09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11" name="フッタ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  <p:sp>
        <p:nvSpPr>
          <p:cNvPr id="1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画像/説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0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マスタータイトルスタイルの編集</a:t>
            </a:r>
            <a:endParaRPr lang="ko-KR" altLang="en-US"/>
          </a:p>
        </p:txBody>
      </p:sp>
      <p:sp>
        <p:nvSpPr>
          <p:cNvPr id="3" name="画像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 lnSpcReduction="0"/>
          </a:bodyPr>
          <a:lstStyle/>
          <a:p>
            <a:pPr lvl="0"/>
            <a:r>
              <a:rPr lang="ko-KR" altLang="en-US" smtClean="0"/>
              <a:t>画像を追加するには、アイコンをクリックしてください。</a:t>
            </a:r>
            <a:endParaRPr lang="ko-KR" altLang="en-US"/>
          </a:p>
        </p:txBody>
      </p:sp>
      <p:sp>
        <p:nvSpPr>
          <p:cNvPr id="4" name="テキスト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defRPr sz="1411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ko-KR" altLang="en-US" smtClean="0"/>
              <a:t>マスターテキストスタイルの編集</a:t>
            </a:r>
          </a:p>
        </p:txBody>
      </p:sp>
      <p:sp>
        <p:nvSpPr>
          <p:cNvPr id="10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D8D7A7C4-C82A-4D21-9AB0-F0C5A1D3EF09}" type="datetimeFigureOut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11" name="フッタ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2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e8f6f7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プレースホルダー 1"/>
          <p:cNvSpPr>
            <a:spLocks noGrp="1"/>
          </p:cNvSpPr>
          <p:nvPr>
            <p:ph type="title" idx="0"/>
          </p:nvPr>
        </p:nvSpPr>
        <p:spPr>
          <a:xfrm>
            <a:off x="457169" y="274635"/>
            <a:ext cx="8229050" cy="1142991"/>
          </a:xfrm>
          <a:prstGeom prst="rect">
            <a:avLst/>
          </a:prstGeom>
        </p:spPr>
        <p:txBody>
          <a:bodyPr vert="horz" lIns="91440" tIns="45720" rIns="91440" bIns="45720" anchor="ctr">
            <a:normAutofit lnSpcReduction="0"/>
          </a:bodyPr>
          <a:lstStyle/>
          <a:p>
            <a:pPr lvl="0">
              <a:defRPr lang="ja-JP" altLang="en-US"/>
            </a:pPr>
            <a:r>
              <a:rPr lang="ko-KR" altLang="en-US"/>
              <a:t>マスタータイトルスタイルの編集</a:t>
            </a:r>
            <a:endParaRPr lang="ko-KR" altLang="en-US"/>
          </a:p>
        </p:txBody>
      </p:sp>
      <p:sp>
        <p:nvSpPr>
          <p:cNvPr id="3" name="テキストプレースホルダー 2"/>
          <p:cNvSpPr>
            <a:spLocks noGrp="1"/>
          </p:cNvSpPr>
          <p:nvPr>
            <p:ph type="body" idx="1"/>
          </p:nvPr>
        </p:nvSpPr>
        <p:spPr>
          <a:xfrm>
            <a:off x="457169" y="1600187"/>
            <a:ext cx="8229050" cy="4525927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ja-JP" altLang="en-US"/>
            </a:pPr>
            <a:r>
              <a:rPr lang="ko-KR" altLang="en-US"/>
              <a:t>マスターテキストスタイルの編集</a:t>
            </a:r>
            <a:endParaRPr lang="ko-KR" altLang="en-US"/>
          </a:p>
          <a:p>
            <a:pPr lvl="1">
              <a:defRPr lang="ja-JP" altLang="en-US"/>
            </a:pPr>
            <a:r>
              <a:rPr lang="ko-KR" altLang="en-US"/>
              <a:t>第2レベル</a:t>
            </a:r>
            <a:endParaRPr lang="ko-KR" altLang="en-US"/>
          </a:p>
          <a:p>
            <a:pPr lvl="2">
              <a:defRPr lang="ja-JP" altLang="en-US"/>
            </a:pPr>
            <a:r>
              <a:rPr lang="ko-KR" altLang="en-US"/>
              <a:t>第3レベル</a:t>
            </a:r>
            <a:endParaRPr lang="ko-KR" altLang="en-US"/>
          </a:p>
          <a:p>
            <a:pPr lvl="3">
              <a:defRPr lang="ja-JP" altLang="en-US"/>
            </a:pPr>
            <a:r>
              <a:rPr lang="ko-KR" altLang="en-US"/>
              <a:t>第4レベル</a:t>
            </a:r>
            <a:endParaRPr lang="ko-KR" altLang="en-US"/>
          </a:p>
          <a:p>
            <a:pPr lvl="4">
              <a:defRPr lang="ja-JP" altLang="en-US"/>
            </a:pPr>
            <a:r>
              <a:rPr lang="ko-KR" altLang="en-US"/>
              <a:t>第5レベル</a:t>
            </a:r>
            <a:endParaRPr lang="ko-KR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169" y="6356300"/>
            <a:ext cx="2133457" cy="36512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ja-JP" altLang="en-US"/>
            </a:pPr>
            <a:fld id="{D422D86A-5F52-4165-8473-F1B836277586}" type="datetime1">
              <a:rPr lang="ko-KR" altLang="en-US"/>
              <a:pPr lvl="0">
                <a:defRPr lang="ja-JP" altLang="en-US"/>
              </a:pPr>
              <a:t>2017-08-28</a:t>
            </a:fld>
            <a:endParaRPr lang="ko-KR" altLang="en-US"/>
          </a:p>
        </p:txBody>
      </p:sp>
      <p:sp>
        <p:nvSpPr>
          <p:cNvPr id="5" name="フッタ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991" y="6356300"/>
            <a:ext cx="2895406" cy="36512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ja-JP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2762" y="6356300"/>
            <a:ext cx="2133457" cy="365122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ja-JP" altLang="en-US"/>
            </a:pPr>
            <a:fld id="{AD22CD3B-FDDF-4998-970C-76E6E0BEC65F}" type="slidenum">
              <a:rPr lang="ko-KR" altLang="en-US"/>
              <a:pPr lvl="0">
                <a:defRPr lang="ja-JP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 xmlns:mc="http://schemas.openxmlformats.org/markup-compatibility/2006" xmlns:hp="http://schemas.haansoft.com/office/presentation/8.0" mc:Ignorable="hp" hp:hslDur="5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>
          <a:solidFill>
            <a:schemeClr val="tx2"/>
          </a:solidFill>
        </a:defRPr>
      </a:lvl2pPr>
      <a:lvl3pPr eaLnBrk="1" latinLnBrk="0" hangingPunct="1">
        <a:defRPr>
          <a:solidFill>
            <a:schemeClr val="tx2"/>
          </a:solidFill>
        </a:defRPr>
      </a:lvl3pPr>
      <a:lvl4pPr eaLnBrk="1" latinLnBrk="0" hangingPunct="1">
        <a:defRPr>
          <a:solidFill>
            <a:schemeClr val="tx2"/>
          </a:solidFill>
        </a:defRPr>
      </a:lvl4pPr>
      <a:lvl5pPr eaLnBrk="1" latinLnBrk="0" hangingPunct="1">
        <a:defRPr>
          <a:solidFill>
            <a:schemeClr val="tx2"/>
          </a:solidFill>
        </a:defRPr>
      </a:lvl5pPr>
      <a:lvl6pPr eaLnBrk="1" latinLnBrk="0" hangingPunct="1">
        <a:defRPr>
          <a:solidFill>
            <a:schemeClr val="tx2"/>
          </a:solidFill>
        </a:defRPr>
      </a:lvl6pPr>
      <a:lvl7pPr eaLnBrk="1" latinLnBrk="0" hangingPunct="1">
        <a:defRPr>
          <a:solidFill>
            <a:schemeClr val="tx2"/>
          </a:solidFill>
        </a:defRPr>
      </a:lvl7pPr>
      <a:lvl8pPr eaLnBrk="1" latinLnBrk="0" hangingPunct="1">
        <a:defRPr>
          <a:solidFill>
            <a:schemeClr val="tx2"/>
          </a:solidFill>
        </a:defRPr>
      </a:lvl8pPr>
      <a:lvl9pPr eaLnBrk="1" latinLnBrk="0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" name=""/>
          <p:cNvSpPr/>
          <p:nvPr/>
        </p:nvSpPr>
        <p:spPr>
          <a:xfrm>
            <a:off x="36000" y="1528002"/>
            <a:ext cx="9055923" cy="4045860"/>
          </a:xfrm>
          <a:prstGeom prst="roundRect">
            <a:avLst>
              <a:gd name="adj" fmla="val 3125"/>
            </a:avLst>
          </a:prstGeom>
          <a:noFill/>
          <a:ln w="38100" algn="ctr">
            <a:solidFill>
              <a:schemeClr val="accent2">
                <a:lumMod val="90000"/>
                <a:alpha val="62000"/>
              </a:schemeClr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ja-JP" altLang="en-US"/>
            </a:pP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2189" name=""/>
          <p:cNvSpPr/>
          <p:nvPr/>
        </p:nvSpPr>
        <p:spPr>
          <a:xfrm flipV="1">
            <a:off x="149778" y="3146523"/>
            <a:ext cx="3413844" cy="2809053"/>
          </a:xfrm>
          <a:prstGeom prst="upArrowCallout">
            <a:avLst>
              <a:gd name="adj1" fmla="val 25000"/>
              <a:gd name="adj2" fmla="val 25000"/>
              <a:gd name="adj3" fmla="val 10473"/>
              <a:gd name="adj4" fmla="val 82519"/>
            </a:avLst>
          </a:prstGeom>
          <a:solidFill>
            <a:schemeClr val="accent1">
              <a:lumMod val="40000"/>
              <a:lumOff val="60000"/>
            </a:schemeClr>
          </a:solidFill>
          <a:ln w="50800" algn="ctr">
            <a:noFill/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ja-JP" altLang="en-US"/>
            </a:pP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2058" name=""/>
          <p:cNvSpPr txBox="1"/>
          <p:nvPr/>
        </p:nvSpPr>
        <p:spPr>
          <a:xfrm>
            <a:off x="0" y="115757"/>
            <a:ext cx="9144000" cy="44431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t">
            <a:spAutoFit/>
          </a:bodyPr>
          <a:p>
            <a:pPr marL="0" lvl="0" indent="-90000" algn="ctr" defTabSz="62397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2400" i="0" u="sng" mc:Ignorable="hp" hp:hslEmbossed="0">
                <a:solidFill>
                  <a:srgbClr val="000000">
                    <a:alpha val="100000"/>
                  </a:srgbClr>
                </a:solidFill>
                <a:latin typeface="HGS創英角ｺﾞｼｯｸUB"/>
                <a:ea typeface="HGS創英角ｺﾞｼｯｸUB"/>
                <a:sym typeface="Wingdings"/>
              </a:rPr>
              <a:t>助　成　事　業　の　概　要</a:t>
            </a:r>
            <a:endParaRPr xmlns:mc="http://schemas.openxmlformats.org/markup-compatibility/2006" xmlns:hp="http://schemas.haansoft.com/office/presentation/8.0" lang="ja-JP" altLang="en-US" sz="2400" i="0" u="sng" mc:Ignorable="hp" hp:hslEmbossed="0">
              <a:solidFill>
                <a:srgbClr val="000000">
                  <a:alpha val="100000"/>
                </a:srgbClr>
              </a:solidFill>
              <a:latin typeface="HGS創英角ｺﾞｼｯｸUB"/>
              <a:ea typeface="HGS創英角ｺﾞｼｯｸUB"/>
              <a:sym typeface="Wingdings"/>
            </a:endParaRPr>
          </a:p>
        </p:txBody>
      </p:sp>
      <p:sp>
        <p:nvSpPr>
          <p:cNvPr id="2094" name=""/>
          <p:cNvSpPr txBox="1"/>
          <p:nvPr/>
        </p:nvSpPr>
        <p:spPr>
          <a:xfrm>
            <a:off x="341151" y="3345273"/>
            <a:ext cx="2949240" cy="50418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defTabSz="58558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　　　　　 市内の大学・短期大学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096" name=""/>
          <p:cNvSpPr txBox="1"/>
          <p:nvPr/>
        </p:nvSpPr>
        <p:spPr>
          <a:xfrm>
            <a:off x="4533900" y="3345273"/>
            <a:ext cx="3313242" cy="5041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algn="ctr" defTabSz="58558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地元の事業者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55" name=""/>
          <p:cNvSpPr txBox="1"/>
          <p:nvPr/>
        </p:nvSpPr>
        <p:spPr>
          <a:xfrm>
            <a:off x="4539252" y="4065543"/>
            <a:ext cx="3313243" cy="50418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algn="ctr" defTabSz="57636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地元の企業団体・事業組合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59" name=""/>
          <p:cNvSpPr txBox="1"/>
          <p:nvPr/>
        </p:nvSpPr>
        <p:spPr>
          <a:xfrm>
            <a:off x="341151" y="4784094"/>
            <a:ext cx="2949240" cy="50418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algn="ctr" defTabSz="56728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3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市内の大学・短期大学・高等学校</a:t>
            </a:r>
            <a:endParaRPr xmlns:mc="http://schemas.openxmlformats.org/markup-compatibility/2006" xmlns:hp="http://schemas.haansoft.com/office/presentation/8.0" lang="ja-JP" altLang="en-US" sz="13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74" name=""/>
          <p:cNvSpPr txBox="1"/>
          <p:nvPr/>
        </p:nvSpPr>
        <p:spPr>
          <a:xfrm>
            <a:off x="337284" y="3343554"/>
            <a:ext cx="1007999" cy="503999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0" tIns="45720" rIns="0" bIns="45720" anchor="ctr">
            <a:noAutofit/>
          </a:bodyPr>
          <a:lstStyle/>
          <a:p>
            <a:pPr marL="0" lvl="0" indent="-90000" algn="ctr" defTabSz="56728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実施主体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  <a:p>
            <a:pPr marL="0" lvl="0" indent="-90000" algn="ctr" defTabSz="56728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（補助対象）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75" name=""/>
          <p:cNvSpPr txBox="1"/>
          <p:nvPr/>
        </p:nvSpPr>
        <p:spPr>
          <a:xfrm>
            <a:off x="341151" y="4065543"/>
            <a:ext cx="2949240" cy="50418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defTabSz="56728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　　　　　 市内の大学・短期大学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76" name=""/>
          <p:cNvSpPr txBox="1"/>
          <p:nvPr/>
        </p:nvSpPr>
        <p:spPr>
          <a:xfrm>
            <a:off x="337284" y="4065605"/>
            <a:ext cx="1008378" cy="504127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0" tIns="45720" rIns="0" bIns="45720" anchor="ctr">
            <a:noAutofit/>
          </a:bodyPr>
          <a:lstStyle/>
          <a:p>
            <a:pPr marL="0" lvl="0" indent="-90000" algn="ctr" defTabSz="549556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実施主体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  <a:p>
            <a:pPr marL="0" lvl="0" indent="-90000" algn="ctr" defTabSz="549556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（補助対象）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77" name=""/>
          <p:cNvSpPr txBox="1"/>
          <p:nvPr/>
        </p:nvSpPr>
        <p:spPr>
          <a:xfrm>
            <a:off x="4567827" y="4784094"/>
            <a:ext cx="3313242" cy="50415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>
            <a:noAutofit/>
          </a:bodyPr>
          <a:lstStyle/>
          <a:p>
            <a:pPr marL="0" lvl="0" indent="-90000" algn="r" defTabSz="567283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地元の企業団体・事業組合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78" name=""/>
          <p:cNvSpPr txBox="1"/>
          <p:nvPr/>
        </p:nvSpPr>
        <p:spPr>
          <a:xfrm>
            <a:off x="4567827" y="4784125"/>
            <a:ext cx="1008378" cy="504158"/>
          </a:xfrm>
          <a:prstGeom prst="rect">
            <a:avLst/>
          </a:prstGeom>
          <a:solidFill>
            <a:srgbClr val="000000"/>
          </a:solidFill>
          <a:ln w="38100" cap="flat" cmpd="sng" algn="ctr">
            <a:solidFill>
              <a:srgbClr val="000000"/>
            </a:solidFill>
            <a:prstDash val="solid"/>
            <a:round/>
          </a:ln>
        </p:spPr>
        <p:txBody>
          <a:bodyPr vert="horz" wrap="square" lIns="0" tIns="45720" rIns="0" bIns="45720" anchor="ctr">
            <a:noAutofit/>
          </a:bodyPr>
          <a:lstStyle/>
          <a:p>
            <a:pPr marL="0" lvl="0" indent="-90000" algn="ctr" defTabSz="549556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4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実施主体</a:t>
            </a:r>
            <a:endParaRPr xmlns:mc="http://schemas.openxmlformats.org/markup-compatibility/2006" xmlns:hp="http://schemas.haansoft.com/office/presentation/8.0" lang="ja-JP" altLang="en-US" sz="14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  <a:p>
            <a:pPr marL="0" lvl="0" indent="-90000" algn="ctr" defTabSz="549556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chemeClr val="bg1"/>
                </a:solidFill>
                <a:latin typeface="ＭＳ ゴシック"/>
                <a:ea typeface="ＭＳ ゴシック"/>
                <a:sym typeface="Wingdings"/>
              </a:rPr>
              <a:t>（補助対象）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chemeClr val="bg1"/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18" name=""/>
          <p:cNvSpPr/>
          <p:nvPr/>
        </p:nvSpPr>
        <p:spPr>
          <a:xfrm>
            <a:off x="3362418" y="3453327"/>
            <a:ext cx="1112079" cy="288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50800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0" rIns="91440" bIns="0" anchor="ctr">
            <a:noAutofit/>
          </a:bodyPr>
          <a:lstStyle/>
          <a:p>
            <a:pPr algn="ctr">
              <a:defRPr lang="ja-JP" altLang="en-US"/>
            </a:pPr>
            <a:r>
              <a:rPr lang="ja-JP" altLang="en-US" sz="1100">
                <a:latin typeface="ＭＳ ゴシック"/>
                <a:ea typeface="ＭＳ ゴシック"/>
              </a:rPr>
              <a:t>連携</a:t>
            </a:r>
            <a:endParaRPr lang="ja-JP" altLang="en-US" sz="1100">
              <a:latin typeface="ＭＳ ゴシック"/>
              <a:ea typeface="ＭＳ ゴシック"/>
            </a:endParaRPr>
          </a:p>
        </p:txBody>
      </p:sp>
      <p:sp>
        <p:nvSpPr>
          <p:cNvPr id="2156" name=""/>
          <p:cNvSpPr/>
          <p:nvPr/>
        </p:nvSpPr>
        <p:spPr>
          <a:xfrm>
            <a:off x="3362418" y="4209705"/>
            <a:ext cx="1112079" cy="288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50800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0" rIns="91440" bIns="0" anchor="ctr">
            <a:noAutofit/>
          </a:bodyPr>
          <a:lstStyle/>
          <a:p>
            <a:pPr algn="ctr">
              <a:defRPr lang="ja-JP" altLang="en-US"/>
            </a:pPr>
            <a:r>
              <a:rPr lang="ja-JP" altLang="en-US" sz="1100">
                <a:latin typeface="ＭＳ ゴシック"/>
                <a:ea typeface="ＭＳ ゴシック"/>
              </a:rPr>
              <a:t>連携</a:t>
            </a:r>
            <a:endParaRPr lang="ja-JP" altLang="en-US" sz="1100">
              <a:latin typeface="ＭＳ ゴシック"/>
              <a:ea typeface="ＭＳ ゴシック"/>
            </a:endParaRPr>
          </a:p>
        </p:txBody>
      </p:sp>
      <p:sp>
        <p:nvSpPr>
          <p:cNvPr id="2160" name=""/>
          <p:cNvSpPr/>
          <p:nvPr/>
        </p:nvSpPr>
        <p:spPr>
          <a:xfrm>
            <a:off x="3362418" y="4856229"/>
            <a:ext cx="1139040" cy="288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50800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0" rIns="91440" bIns="0" anchor="ctr">
            <a:noAutofit/>
          </a:bodyPr>
          <a:lstStyle/>
          <a:p>
            <a:pPr algn="ctr">
              <a:defRPr lang="ja-JP" altLang="en-US"/>
            </a:pPr>
            <a:r>
              <a:rPr lang="ja-JP" altLang="en-US" sz="1100">
                <a:latin typeface="ＭＳ ゴシック"/>
                <a:ea typeface="ＭＳ ゴシック"/>
              </a:rPr>
              <a:t>連携</a:t>
            </a:r>
            <a:endParaRPr lang="ja-JP" altLang="en-US" sz="1100">
              <a:latin typeface="ＭＳ ゴシック"/>
              <a:ea typeface="ＭＳ ゴシック"/>
            </a:endParaRPr>
          </a:p>
        </p:txBody>
      </p:sp>
      <p:sp>
        <p:nvSpPr>
          <p:cNvPr id="2194" name=""/>
          <p:cNvSpPr/>
          <p:nvPr/>
        </p:nvSpPr>
        <p:spPr>
          <a:xfrm>
            <a:off x="34299" y="6008553"/>
            <a:ext cx="9072000" cy="720270"/>
          </a:xfrm>
          <a:prstGeom prst="roundRect">
            <a:avLst>
              <a:gd name="adj" fmla="val 11914"/>
            </a:avLst>
          </a:prstGeom>
          <a:noFill/>
          <a:ln w="38100" algn="ctr">
            <a:solidFill>
              <a:srgbClr val="0000ff"/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>
              <a:defRPr lang="ja-JP" altLang="en-US"/>
            </a:pP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市内の</a:t>
            </a:r>
            <a:r>
              <a:rPr xmlns:mc="http://schemas.openxmlformats.org/markup-compatibility/2006" xmlns:hp="http://schemas.haansoft.com/office/presentation/8.0" lang="ja-JP" altLang="en-US" sz="1400" mc:Ignorable="hp" hp:hslEmbossed="0">
                <a:solidFill>
                  <a:schemeClr val="tx1"/>
                </a:solidFill>
                <a:latin typeface="ＭＳ ゴシック"/>
                <a:ea typeface="ＭＳ ゴシック"/>
                <a:sym typeface="Wingdings"/>
              </a:rPr>
              <a:t>学生が、地元での就業や就職、地元への愛着や関心が高められるよう、</a:t>
            </a:r>
            <a:r>
              <a:rPr lang="ja-JP" altLang="en-US" sz="1400">
                <a:solidFill>
                  <a:schemeClr val="tx1"/>
                </a:solidFill>
                <a:latin typeface="ＭＳ ゴシック"/>
                <a:ea typeface="ＭＳ ゴシック"/>
              </a:rPr>
              <a:t>大学・短期大学・高等学校に、そのノウハウや手段などを蓄積し、本事業の目的である若い世代の地元への定着と流入を促進します。</a:t>
            </a:r>
            <a:endParaRPr lang="ja-JP" altLang="en-US" sz="140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2196" name=""/>
          <p:cNvSpPr/>
          <p:nvPr/>
        </p:nvSpPr>
        <p:spPr>
          <a:xfrm>
            <a:off x="125376" y="1883862"/>
            <a:ext cx="1944000" cy="108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chemeClr val="accent3">
                <a:lumMod val="70000"/>
              </a:schemeClr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6000" rIns="0" bIns="0" anchor="ctr">
            <a:noAutofit/>
          </a:bodyPr>
          <a:lstStyle/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企業ニーズに合った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教育カリキュラムの編成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97" name=""/>
          <p:cNvSpPr/>
          <p:nvPr/>
        </p:nvSpPr>
        <p:spPr>
          <a:xfrm>
            <a:off x="2084982" y="1883862"/>
            <a:ext cx="1944000" cy="108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chemeClr val="accent3">
                <a:lumMod val="70000"/>
              </a:schemeClr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6000" rIns="0" bIns="0" anchor="ctr">
            <a:noAutofit/>
          </a:bodyPr>
          <a:lstStyle/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地元志向や雇用拡大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を目指した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フォーラム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98" name=""/>
          <p:cNvSpPr/>
          <p:nvPr/>
        </p:nvSpPr>
        <p:spPr>
          <a:xfrm>
            <a:off x="6023475" y="1883862"/>
            <a:ext cx="1926000" cy="108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chemeClr val="accent3">
                <a:lumMod val="70000"/>
              </a:schemeClr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6000" rIns="0" bIns="0" anchor="ctr">
            <a:noAutofit/>
          </a:bodyPr>
          <a:lstStyle/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地元での起業を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目指した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学内ベンチャー</a:t>
            </a:r>
            <a:endParaRPr xmlns:mc="http://schemas.openxmlformats.org/markup-compatibility/2006" xmlns:hp="http://schemas.haansoft.com/office/presentation/8.0" lang="ko-KR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199" name=""/>
          <p:cNvSpPr/>
          <p:nvPr/>
        </p:nvSpPr>
        <p:spPr>
          <a:xfrm>
            <a:off x="4054113" y="1883862"/>
            <a:ext cx="1944000" cy="108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chemeClr val="accent3">
                <a:lumMod val="70000"/>
              </a:schemeClr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36000" rIns="0" bIns="0" anchor="ctr">
            <a:noAutofit/>
          </a:bodyPr>
          <a:lstStyle/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地元企業での長期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  <a:p>
            <a:pPr algn="ctr"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200" i="0" mc:Ignorable="hp" hp:hslEmbossed="0">
                <a:solidFill>
                  <a:srgbClr val="000000">
                    <a:alpha val="100000"/>
                  </a:srgbClr>
                </a:solidFill>
                <a:latin typeface="ＭＳ ゴシック"/>
                <a:ea typeface="ＭＳ ゴシック"/>
                <a:sym typeface="Wingdings"/>
              </a:rPr>
              <a:t>インターンシップ</a:t>
            </a:r>
            <a:endParaRPr xmlns:mc="http://schemas.openxmlformats.org/markup-compatibility/2006" xmlns:hp="http://schemas.haansoft.com/office/presentation/8.0" lang="ja-JP" altLang="en-US" sz="1200" i="0" mc:Ignorable="hp" hp:hslEmbossed="0">
              <a:solidFill>
                <a:srgbClr val="000000">
                  <a:alpha val="100000"/>
                </a:srgbClr>
              </a:solidFill>
              <a:latin typeface="ＭＳ ゴシック"/>
              <a:ea typeface="ＭＳ ゴシック"/>
              <a:sym typeface="Wingdings"/>
            </a:endParaRPr>
          </a:p>
        </p:txBody>
      </p:sp>
      <p:sp>
        <p:nvSpPr>
          <p:cNvPr id="2200" name=""/>
          <p:cNvSpPr/>
          <p:nvPr/>
        </p:nvSpPr>
        <p:spPr>
          <a:xfrm>
            <a:off x="87275" y="1741437"/>
            <a:ext cx="7908092" cy="1316025"/>
          </a:xfrm>
          <a:prstGeom prst="flowChartAlternateProcess">
            <a:avLst/>
          </a:prstGeom>
          <a:noFill/>
          <a:ln w="38100" algn="ctr">
            <a:solidFill>
              <a:schemeClr val="bg1">
                <a:lumMod val="60000"/>
              </a:schemeClr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ja-JP" altLang="en-US"/>
            </a:pP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2201" name=""/>
          <p:cNvSpPr/>
          <p:nvPr/>
        </p:nvSpPr>
        <p:spPr>
          <a:xfrm>
            <a:off x="3347541" y="1600572"/>
            <a:ext cx="1453457" cy="300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algn="ctr">
            <a:noFill/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ja-JP" altLang="en-US"/>
            </a:pPr>
            <a:r>
              <a:rPr lang="ja-JP" altLang="en-US" sz="1400">
                <a:solidFill>
                  <a:schemeClr val="bg1"/>
                </a:solidFill>
                <a:latin typeface="HGS創英角ｺﾞｼｯｸUB"/>
                <a:ea typeface="HGS創英角ｺﾞｼｯｸUB"/>
              </a:rPr>
              <a:t>取組事例</a:t>
            </a:r>
            <a:endParaRPr lang="ja-JP" altLang="en-US" sz="1400">
              <a:solidFill>
                <a:schemeClr val="bg1"/>
              </a:solidFill>
              <a:latin typeface="HGS創英角ｺﾞｼｯｸUB"/>
              <a:ea typeface="HGS創英角ｺﾞｼｯｸUB"/>
            </a:endParaRPr>
          </a:p>
        </p:txBody>
      </p:sp>
      <p:grpSp>
        <p:nvGrpSpPr>
          <p:cNvPr id="2208" name=""/>
          <p:cNvGrpSpPr/>
          <p:nvPr/>
        </p:nvGrpSpPr>
        <p:grpSpPr>
          <a:xfrm rot="0">
            <a:off x="34299" y="961032"/>
            <a:ext cx="8058360" cy="432162"/>
            <a:chOff x="34299" y="469569"/>
            <a:chExt cx="9063956" cy="432162"/>
          </a:xfrm>
        </p:grpSpPr>
        <p:sp>
          <p:nvSpPr>
            <p:cNvPr id="2193" name=""/>
            <p:cNvSpPr/>
            <p:nvPr/>
          </p:nvSpPr>
          <p:spPr>
            <a:xfrm>
              <a:off x="1178256" y="469569"/>
              <a:ext cx="7920000" cy="432000"/>
            </a:xfrm>
            <a:prstGeom prst="rect">
              <a:avLst/>
            </a:prstGeom>
            <a:noFill/>
            <a:ln w="12700" algn="ctr">
              <a:solidFill>
                <a:srgbClr val="0000ff"/>
              </a:solidFill>
              <a:prstDash val="solid"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lstStyle/>
            <a:p>
              <a:pPr>
                <a:defRPr lang="ja-JP" altLang="en-US"/>
              </a:pPr>
              <a:r>
                <a:rPr xmlns:mc="http://schemas.openxmlformats.org/markup-compatibility/2006" xmlns:hp="http://schemas.haansoft.com/office/presentation/8.0" lang="ja-JP" altLang="en-US" sz="1600" i="0" mc:Ignorable="hp" hp:hslEmbossed="0">
                  <a:solidFill>
                    <a:srgbClr val="000000">
                      <a:alpha val="100000"/>
                    </a:srgbClr>
                  </a:solidFill>
                  <a:latin typeface="HGS創英角ｺﾞｼｯｸUB"/>
                  <a:ea typeface="HGS創英角ｺﾞｼｯｸUB"/>
                  <a:sym typeface="Wingdings"/>
                </a:rPr>
                <a:t> 学生の地元志向を高め、若い世代の地元への定着と流入を促進する</a:t>
              </a:r>
              <a:endParaRPr xmlns:mc="http://schemas.openxmlformats.org/markup-compatibility/2006" xmlns:hp="http://schemas.haansoft.com/office/presentation/8.0" lang="ja-JP" altLang="en-US" sz="1600" i="0" mc:Ignorable="hp" hp:hslEmbossed="0">
                <a:solidFill>
                  <a:srgbClr val="000000">
                    <a:alpha val="100000"/>
                  </a:srgbClr>
                </a:solidFill>
                <a:latin typeface="HGS創英角ｺﾞｼｯｸUB"/>
                <a:ea typeface="HGS創英角ｺﾞｼｯｸUB"/>
                <a:sym typeface="Wingdings"/>
              </a:endParaRPr>
            </a:p>
          </p:txBody>
        </p:sp>
        <p:sp>
          <p:nvSpPr>
            <p:cNvPr id="2192" name=""/>
            <p:cNvSpPr/>
            <p:nvPr/>
          </p:nvSpPr>
          <p:spPr>
            <a:xfrm>
              <a:off x="34299" y="469569"/>
              <a:ext cx="1191600" cy="43216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solidFill>
                <a:srgbClr val="0000ff"/>
              </a:solidFill>
              <a:prstDash val="solid"/>
            </a:ln>
          </p:spPr>
          <p:style>
            <a:lnRef idx="2">
              <a:schemeClr val="accent1">
                <a:shade val="2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ja-JP" altLang="en-US"/>
              </a:pPr>
              <a:r>
                <a:rPr lang="ja-JP" altLang="en-US" sz="1600">
                  <a:solidFill>
                    <a:schemeClr val="tx1"/>
                  </a:solidFill>
                  <a:latin typeface="HGS創英角ｺﾞｼｯｸUB"/>
                  <a:ea typeface="HGS創英角ｺﾞｼｯｸUB"/>
                </a:rPr>
                <a:t>目的</a:t>
              </a:r>
              <a:endParaRPr lang="ja-JP" altLang="en-US" sz="1600">
                <a:solidFill>
                  <a:schemeClr val="tx1"/>
                </a:solidFill>
                <a:latin typeface="HGS創英角ｺﾞｼｯｸUB"/>
                <a:ea typeface="HGS創英角ｺﾞｼｯｸUB"/>
              </a:endParaRPr>
            </a:p>
          </p:txBody>
        </p:sp>
      </p:grpSp>
      <p:sp>
        <p:nvSpPr>
          <p:cNvPr id="2202" name=""/>
          <p:cNvSpPr/>
          <p:nvPr/>
        </p:nvSpPr>
        <p:spPr>
          <a:xfrm>
            <a:off x="283575" y="4713462"/>
            <a:ext cx="7668000" cy="648000"/>
          </a:xfrm>
          <a:prstGeom prst="rect">
            <a:avLst/>
          </a:prstGeom>
          <a:noFill/>
          <a:ln w="127000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ja-JP" altLang="en-US"/>
            </a:pP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2203" name=""/>
          <p:cNvSpPr/>
          <p:nvPr/>
        </p:nvSpPr>
        <p:spPr>
          <a:xfrm>
            <a:off x="8192400" y="440262"/>
            <a:ext cx="763722" cy="4305600"/>
          </a:xfrm>
          <a:prstGeom prst="rect">
            <a:avLst/>
          </a:prstGeom>
          <a:solidFill>
            <a:srgbClr val="ff0000"/>
          </a:solidFill>
          <a:ln w="88900" cmpd="dbl" algn="ctr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lnSpc>
                <a:spcPct val="90000"/>
              </a:lnSpc>
              <a:defRPr lang="ja-JP" altLang="en-US"/>
            </a:pPr>
            <a:endParaRPr lang="ja-JP" altLang="en-US" b="1">
              <a:solidFill>
                <a:schemeClr val="bg1"/>
              </a:solidFill>
              <a:latin typeface="HG創英角ｺﾞｼｯｸUB"/>
              <a:ea typeface="HG創英角ｺﾞｼｯｸUB"/>
            </a:endParaRPr>
          </a:p>
        </p:txBody>
      </p:sp>
      <p:sp>
        <p:nvSpPr>
          <p:cNvPr id="2207" name=""/>
          <p:cNvSpPr/>
          <p:nvPr/>
        </p:nvSpPr>
        <p:spPr>
          <a:xfrm rot="10740000">
            <a:off x="8001105" y="4755057"/>
            <a:ext cx="663493" cy="397394"/>
          </a:xfrm>
          <a:prstGeom prst="bentArrow">
            <a:avLst>
              <a:gd name="adj1" fmla="val 25000"/>
              <a:gd name="adj2" fmla="val 32812"/>
              <a:gd name="adj3" fmla="val 37500"/>
              <a:gd name="adj4" fmla="val 43750"/>
            </a:avLst>
          </a:prstGeom>
          <a:solidFill>
            <a:srgbClr val="ff0000"/>
          </a:solidFill>
          <a:ln w="50800" algn="ctr">
            <a:solidFill>
              <a:srgbClr val="ff0000"/>
            </a:solidFill>
            <a:prstDash val="solid"/>
            <a:miter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ja-JP" altLang="en-US"/>
            </a:pPr>
            <a:endParaRPr lang="ja-JP" altLang="en-US" sz="1400">
              <a:latin typeface="ＭＳ ゴシック"/>
              <a:ea typeface="ＭＳ ゴシック"/>
            </a:endParaRPr>
          </a:p>
        </p:txBody>
      </p:sp>
      <p:sp>
        <p:nvSpPr>
          <p:cNvPr id="2209" name=""/>
          <p:cNvSpPr txBox="1"/>
          <p:nvPr/>
        </p:nvSpPr>
        <p:spPr>
          <a:xfrm>
            <a:off x="225606" y="591741"/>
            <a:ext cx="5786934" cy="3302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</a:ln>
        </p:spPr>
        <p:txBody>
          <a:bodyPr vert="horz" wrap="square" lIns="91440" tIns="45720" rIns="91440" bIns="45720" anchor="t">
            <a:spAutoFit/>
          </a:bodyPr>
          <a:lstStyle/>
          <a:p>
            <a:pPr marL="0" lvl="0" indent="-90000" defTabSz="604472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ja-JP" altLang="en-US"/>
            </a:pPr>
            <a:r>
              <a:rPr xmlns:mc="http://schemas.openxmlformats.org/markup-compatibility/2006" xmlns:hp="http://schemas.haansoft.com/office/presentation/8.0" lang="ja-JP" altLang="en-US" sz="1600" i="0" mc:Ignorable="hp" hp:hslEmbossed="0">
                <a:solidFill>
                  <a:srgbClr val="000000">
                    <a:alpha val="100000"/>
                  </a:srgbClr>
                </a:solidFill>
                <a:latin typeface="HGS創英角ｺﾞｼｯｸUB"/>
                <a:ea typeface="HGS創英角ｺﾞｼｯｸUB"/>
                <a:sym typeface="Wingdings"/>
              </a:rPr>
              <a:t>事業名：宮崎市地元とつながる人材育成支援事業</a:t>
            </a:r>
            <a:endParaRPr xmlns:mc="http://schemas.openxmlformats.org/markup-compatibility/2006" xmlns:hp="http://schemas.haansoft.com/office/presentation/8.0" lang="ja-JP" altLang="en-US" sz="1600" i="0" mc:Ignorable="hp" hp:hslEmbossed="0">
              <a:solidFill>
                <a:srgbClr val="000000">
                  <a:alpha val="100000"/>
                </a:srgbClr>
              </a:solidFill>
              <a:latin typeface="HGS創英角ｺﾞｼｯｸUB"/>
              <a:ea typeface="HGS創英角ｺﾞｼｯｸUB"/>
              <a:sym typeface="Wingdings"/>
            </a:endParaRPr>
          </a:p>
        </p:txBody>
      </p:sp>
      <p:sp>
        <p:nvSpPr>
          <p:cNvPr id="2212" name=""/>
          <p:cNvSpPr/>
          <p:nvPr/>
        </p:nvSpPr>
        <p:spPr>
          <a:xfrm>
            <a:off x="8207277" y="486237"/>
            <a:ext cx="422475" cy="4176000"/>
          </a:xfrm>
          <a:prstGeom prst="rect">
            <a:avLst/>
          </a:prstGeom>
          <a:noFill/>
          <a:ln w="0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/>
                </a:solidFill>
                <a:latin typeface="HG創英角ｺﾞｼｯｸUB"/>
                <a:ea typeface="HG創英角ｺﾞｼｯｸUB"/>
              </a:rPr>
              <a:t>平成30</a:t>
            </a:r>
            <a:endParaRPr lang="ja-JP" altLang="en-US" sz="1600" b="1">
              <a:solidFill>
                <a:schemeClr val="bg1"/>
              </a:solidFill>
              <a:latin typeface="HG創英角ｺﾞｼｯｸUB"/>
              <a:ea typeface="HG創英角ｺﾞｼｯｸUB"/>
            </a:endParaRPr>
          </a:p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/>
                </a:solidFill>
                <a:latin typeface="HG創英角ｺﾞｼｯｸUB"/>
                <a:ea typeface="HG創英角ｺﾞｼｯｸUB"/>
              </a:rPr>
              <a:t>年度から助成対象</a:t>
            </a:r>
            <a:r>
              <a:rPr lang="ja-JP" altLang="en-US" sz="1600" b="1">
                <a:solidFill>
                  <a:schemeClr val="tx1">
                    <a:lumMod val="20000"/>
                    <a:lumOff val="80000"/>
                  </a:schemeClr>
                </a:solidFill>
                <a:latin typeface="HG創英角ｺﾞｼｯｸUB"/>
                <a:ea typeface="HG創英角ｺﾞｼｯｸUB"/>
              </a:rPr>
              <a:t>になりました</a:t>
            </a:r>
            <a:endParaRPr lang="ja-JP" altLang="en-US" sz="1600" b="1">
              <a:solidFill>
                <a:schemeClr val="tx1">
                  <a:lumMod val="20000"/>
                  <a:lumOff val="80000"/>
                </a:schemeClr>
              </a:solidFill>
              <a:latin typeface="HG創英角ｺﾞｼｯｸUB"/>
              <a:ea typeface="HG創英角ｺﾞｼｯｸUB"/>
            </a:endParaRPr>
          </a:p>
        </p:txBody>
      </p:sp>
      <p:sp>
        <p:nvSpPr>
          <p:cNvPr id="2213" name=""/>
          <p:cNvSpPr/>
          <p:nvPr/>
        </p:nvSpPr>
        <p:spPr>
          <a:xfrm>
            <a:off x="8533647" y="443424"/>
            <a:ext cx="393900" cy="3745404"/>
          </a:xfrm>
          <a:prstGeom prst="rect">
            <a:avLst/>
          </a:prstGeom>
          <a:noFill/>
          <a:ln w="0" algn="ctr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>
            <a:noAutofit/>
          </a:bodyPr>
          <a:lstStyle/>
          <a:p>
            <a:pPr algn="ctr">
              <a:defRPr lang="ja-JP" altLang="en-US"/>
            </a:pPr>
            <a:r>
              <a:rPr lang="ja-JP" altLang="en-US" sz="1600" b="1">
                <a:solidFill>
                  <a:schemeClr val="bg1"/>
                </a:solidFill>
                <a:latin typeface="HG創英角ｺﾞｼｯｸUB"/>
                <a:ea typeface="HG創英角ｺﾞｼｯｸUB"/>
              </a:rPr>
              <a:t>企業団体</a:t>
            </a:r>
            <a:r>
              <a:rPr lang="ja-JP" altLang="en-US" sz="1600" b="1">
                <a:solidFill>
                  <a:schemeClr val="tx1">
                    <a:lumMod val="20000"/>
                    <a:lumOff val="80000"/>
                  </a:schemeClr>
                </a:solidFill>
                <a:latin typeface="HG創英角ｺﾞｼｯｸUB"/>
                <a:ea typeface="HG創英角ｺﾞｼｯｸUB"/>
              </a:rPr>
              <a:t>や</a:t>
            </a:r>
            <a:r>
              <a:rPr lang="ja-JP" altLang="en-US" sz="1600" b="1">
                <a:solidFill>
                  <a:schemeClr val="bg1"/>
                </a:solidFill>
                <a:latin typeface="HG創英角ｺﾞｼｯｸUB"/>
                <a:ea typeface="HG創英角ｺﾞｼｯｸUB"/>
              </a:rPr>
              <a:t>事業組合</a:t>
            </a:r>
            <a:r>
              <a:rPr lang="ja-JP" altLang="en-US" sz="1600" b="1">
                <a:solidFill>
                  <a:schemeClr val="tx1">
                    <a:lumMod val="20000"/>
                    <a:lumOff val="80000"/>
                  </a:schemeClr>
                </a:solidFill>
                <a:latin typeface="HG創英角ｺﾞｼｯｸUB"/>
                <a:ea typeface="HG創英角ｺﾞｼｯｸUB"/>
              </a:rPr>
              <a:t>が行う取組も</a:t>
            </a:r>
            <a:endParaRPr lang="ja-JP" altLang="en-US" sz="1600" b="1">
              <a:solidFill>
                <a:schemeClr val="tx1">
                  <a:lumMod val="20000"/>
                  <a:lumOff val="80000"/>
                </a:schemeClr>
              </a:solidFill>
              <a:latin typeface="HG創英角ｺﾞｼｯｸUB"/>
              <a:ea typeface="HG創英角ｺﾞｼｯｸU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/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">
  <a:themeElements>
    <a:clrScheme name="PowerPoint">
      <a:dk1>
        <a:srgbClr val="000000"/>
      </a:dk1>
      <a:lt1>
        <a:srgbClr val="ffffff"/>
      </a:lt1>
      <a:dk2>
        <a:srgbClr val="000000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">
      <a:majorFont>
        <a:latin typeface="ＭＳ Ｐゴシック"/>
        <a:ea typeface=""/>
        <a:cs typeface="ＭＳ Ｐゴシック"/>
      </a:majorFont>
      <a:minorFont>
        <a:latin typeface="ＭＳ Ｐゴシック"/>
        <a:ea typeface=""/>
        <a:cs typeface="ＭＳ Ｐゴシック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50800" algn="ctr">
          <a:solidFill>
            <a:srgbClr val="ff0000"/>
          </a:solidFill>
          <a:prstDash val="sysDot"/>
        </a:ln>
      </a:spPr>
      <a:bodyPr vert="horz" wrap="square" lIns="91440" tIns="45720" rIns="91440" bIns="45720" anchor="ctr">
        <a:noAutofit/>
      </a:bodyPr>
      <a:lstStyle>
        <a:defPPr algn="ctr">
          <a:defRPr lang="ja-JP" altLang="en-US" sz="1400">
            <a:latin typeface="ＭＳ ゴシック"/>
            <a:ea typeface="ＭＳ ゴシック"/>
          </a:defRPr>
        </a:defPPr>
      </a:lstStyle>
      <a:style>
        <a:lnRef idx="2">
          <a:schemeClr val="accent1">
            <a:shade val="2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JUST Slide">
  <a:themeElements>
    <a:clrScheme name="JUST Slid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JUST Slide">
      <a:majorFont>
        <a:latin typeface="MS PGothic"/>
        <a:ea typeface="MS PGothic"/>
        <a:cs typeface=""/>
      </a:majorFont>
      <a:minorFont>
        <a:latin typeface="MS PGothic"/>
        <a:ea typeface="MS PGothic"/>
        <a:cs typeface=""/>
      </a:minorFont>
    </a:fontScheme>
    <a:fmtScheme name="JUST Sl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40</ep:Words>
  <ep:PresentationFormat>スライドショー画面(4:3)</ep:PresentationFormat>
  <ep:Paragraphs>32</ep:Paragraphs>
  <ep:Slides>1</ep:Slides>
  <ep:Notes>0</ep:Notes>
  <ep:TotalTime>0</ep:TotalTime>
  <ep:HiddenSlides>0</ep:HiddenSlides>
  <ep:MMClips>0</ep:MMClips>
  <ep: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ep:HeadingPairs>
  <ep:TitlesOfParts>
    <vt:vector size="2" baseType="lpstr">
      <vt:lpstr/>
      <vt:lpstr>スライド 1</vt:lpstr>
    </vt:vector>
  </ep:TitlesOfParts>
  <ep:HyperlinkBase/>
  <ep:Application>JUST Slide</ep:Application>
  <ep:AppVersion>0911.0000.01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2017-08-28T01:33:48.057</dcterms:created>
  <dc:creator>Y2510111</dc:creator>
  <cp:lastModifiedBy>Y2510936</cp:lastModifiedBy>
  <dcterms:modified xsi:type="dcterms:W3CDTF">2019-04-04T01:47:20.945</dcterms:modified>
  <cp:revision>112</cp:revision>
</cp:coreProperties>
</file>