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F278-97F2-44C7-8ED5-75802A60DCAE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6212-BD4F-4D34-AFBF-F68F3B40D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8432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F278-97F2-44C7-8ED5-75802A60DCAE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6212-BD4F-4D34-AFBF-F68F3B40D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288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F278-97F2-44C7-8ED5-75802A60DCAE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6212-BD4F-4D34-AFBF-F68F3B40D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778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F278-97F2-44C7-8ED5-75802A60DCAE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6212-BD4F-4D34-AFBF-F68F3B40D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233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F278-97F2-44C7-8ED5-75802A60DCAE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6212-BD4F-4D34-AFBF-F68F3B40D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585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F278-97F2-44C7-8ED5-75802A60DCAE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6212-BD4F-4D34-AFBF-F68F3B40D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92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F278-97F2-44C7-8ED5-75802A60DCAE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6212-BD4F-4D34-AFBF-F68F3B40D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677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F278-97F2-44C7-8ED5-75802A60DCAE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6212-BD4F-4D34-AFBF-F68F3B40D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5015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F278-97F2-44C7-8ED5-75802A60DCAE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6212-BD4F-4D34-AFBF-F68F3B40D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428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F278-97F2-44C7-8ED5-75802A60DCAE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6212-BD4F-4D34-AFBF-F68F3B40D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048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F278-97F2-44C7-8ED5-75802A60DCAE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6212-BD4F-4D34-AFBF-F68F3B40D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525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2F278-97F2-44C7-8ED5-75802A60DCAE}" type="datetimeFigureOut">
              <a:rPr kumimoji="1" lang="ja-JP" altLang="en-US" smtClean="0"/>
              <a:t>2014/12/12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A6212-BD4F-4D34-AFBF-F68F3B40D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983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" y="18802"/>
            <a:ext cx="9143998" cy="425247"/>
          </a:xfrm>
          <a:solidFill>
            <a:srgbClr val="0070C0"/>
          </a:solidFill>
          <a:scene3d>
            <a:camera prst="orthographicFront"/>
            <a:lightRig rig="threePt" dir="t"/>
          </a:scene3d>
          <a:sp3d>
            <a:bevelT w="101600" h="1016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150"/>
              </a:spcBef>
            </a:pPr>
            <a:r>
              <a:rPr lang="ja-JP" altLang="en-US" sz="2100" b="1" dirty="0" smtClean="0">
                <a:solidFill>
                  <a:schemeClr val="bg1"/>
                </a:solidFill>
              </a:rPr>
              <a:t>１１９番通報要領（例）</a:t>
            </a:r>
            <a:endParaRPr lang="ja-JP" altLang="en-US" sz="2100" b="1" dirty="0">
              <a:solidFill>
                <a:schemeClr val="bg1"/>
              </a:solidFill>
            </a:endParaRPr>
          </a:p>
        </p:txBody>
      </p:sp>
      <p:sp>
        <p:nvSpPr>
          <p:cNvPr id="19" name="スライド番号プレースホルダ 18"/>
          <p:cNvSpPr>
            <a:spLocks noGrp="1"/>
          </p:cNvSpPr>
          <p:nvPr>
            <p:ph type="sldNum" sz="quarter" idx="12"/>
          </p:nvPr>
        </p:nvSpPr>
        <p:spPr>
          <a:xfrm>
            <a:off x="6810846" y="6441257"/>
            <a:ext cx="2134087" cy="365070"/>
          </a:xfrm>
        </p:spPr>
        <p:txBody>
          <a:bodyPr/>
          <a:lstStyle/>
          <a:p>
            <a:fld id="{B21734B4-EA34-4859-989C-C1D6F9E51E91}" type="slidenum">
              <a:rPr lang="ja-JP" altLang="en-US" sz="1700">
                <a:latin typeface="ＭＳ ゴシック" pitchFamily="49" charset="-128"/>
                <a:ea typeface="ＭＳ ゴシック" pitchFamily="49" charset="-128"/>
              </a:rPr>
              <a:pPr/>
              <a:t>1</a:t>
            </a:fld>
            <a:endParaRPr lang="ja-JP" altLang="en-US" sz="1700" dirty="0">
              <a:latin typeface="ＭＳ ゴシック" pitchFamily="49" charset="-128"/>
              <a:ea typeface="ＭＳ ゴシック" pitchFamily="49" charset="-128"/>
            </a:endParaRP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417464"/>
              </p:ext>
            </p:extLst>
          </p:nvPr>
        </p:nvGraphicFramePr>
        <p:xfrm>
          <a:off x="67222" y="548681"/>
          <a:ext cx="9010225" cy="6238542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552450"/>
                <a:gridCol w="2952328"/>
                <a:gridCol w="1512168"/>
                <a:gridCol w="2993279"/>
              </a:tblGrid>
              <a:tr h="330676">
                <a:tc grid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火　災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63724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救　急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23930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消防本部</a:t>
                      </a:r>
                      <a:endParaRPr lang="en-US" altLang="ja-JP" sz="1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はい、１１９番です。火事ですか？救急ですか？</a:t>
                      </a:r>
                      <a:endParaRPr lang="en-US" altLang="ja-JP" sz="1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en-US" altLang="ja-JP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136" marR="84136" marT="45125" marB="45125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en-US" altLang="ja-JP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136" marR="84136" marT="45125" marB="45125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067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通報者</a:t>
                      </a:r>
                      <a:endParaRPr lang="en-US" altLang="ja-JP" sz="16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火事です。</a:t>
                      </a:r>
                      <a:endParaRPr lang="en-US" altLang="ja-JP" sz="16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救急です。</a:t>
                      </a:r>
                      <a:endParaRPr lang="en-US" altLang="ja-JP" sz="16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en-US" altLang="ja-JP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136" marR="84136" marT="45125" marB="45125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221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消防本部</a:t>
                      </a:r>
                      <a:endParaRPr lang="en-US" altLang="ja-JP" sz="1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場所はどこですか？</a:t>
                      </a:r>
                      <a:endParaRPr lang="en-US" altLang="ja-JP" sz="1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en-US" altLang="ja-JP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136" marR="84136" marT="45125" marB="45125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en-US" altLang="ja-JP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136" marR="84136" marT="45125" marB="45125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522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通報者</a:t>
                      </a:r>
                      <a:endParaRPr lang="en-US" altLang="ja-JP" sz="16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○○市○○町○丁目○番○号です。（分からない場合は、目印となる目標）</a:t>
                      </a:r>
                      <a:endParaRPr lang="en-US" altLang="ja-JP" sz="16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en-US" altLang="ja-JP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136" marR="84136" marT="45125" marB="45125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en-US" altLang="ja-JP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136" marR="84136" marT="45125" marB="45125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859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消防本部</a:t>
                      </a:r>
                      <a:endParaRPr lang="en-US" altLang="ja-JP" sz="1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何が燃えていますか？</a:t>
                      </a:r>
                      <a:endParaRPr lang="en-US" altLang="ja-JP" sz="1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消防本部</a:t>
                      </a:r>
                      <a:endParaRPr lang="en-US" altLang="ja-JP" sz="1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どうしましたか？</a:t>
                      </a:r>
                      <a:endParaRPr kumimoji="1" lang="en-US" altLang="ja-JP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136" marR="84136" marT="45125" marB="45125" anchor="ctr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871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通報者</a:t>
                      </a:r>
                      <a:endParaRPr lang="en-US" altLang="ja-JP" sz="16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（状況を報告する）</a:t>
                      </a:r>
                      <a:endParaRPr lang="en-US" altLang="ja-JP" sz="16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通報者</a:t>
                      </a:r>
                      <a:endParaRPr lang="en-US" altLang="ja-JP" sz="16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（状況を報告する）</a:t>
                      </a:r>
                      <a:endParaRPr lang="en-US" altLang="ja-JP" sz="16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404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消防本部</a:t>
                      </a:r>
                      <a:endParaRPr lang="en-US" altLang="ja-JP" sz="1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逃げ遅れやけが人はいますか？</a:t>
                      </a:r>
                      <a:endParaRPr lang="en-US" altLang="ja-JP" sz="1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消防本部</a:t>
                      </a:r>
                      <a:endParaRPr lang="en-US" altLang="ja-JP" sz="1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何歳ぐらいの方で、どんな様子ですか？</a:t>
                      </a:r>
                      <a:endParaRPr kumimoji="1" lang="en-US" altLang="ja-JP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136" marR="84136" marT="45125" marB="45125" anchor="ctr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86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通報者</a:t>
                      </a:r>
                      <a:endParaRPr lang="en-US" altLang="ja-JP" sz="16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  <a:tab pos="263525" algn="l"/>
                          <a:tab pos="354013" algn="l"/>
                        </a:tabLst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（状況を報告する）</a:t>
                      </a:r>
                      <a:endParaRPr lang="en-US" altLang="ja-JP" sz="16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通報者</a:t>
                      </a:r>
                      <a:endParaRPr lang="en-US" altLang="ja-JP" sz="16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（状況を報告する）</a:t>
                      </a:r>
                      <a:endParaRPr lang="en-US" altLang="ja-JP" sz="16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39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消防本部</a:t>
                      </a:r>
                      <a:endParaRPr lang="en-US" altLang="ja-JP" sz="1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あなたのお名前と電話番号をお願いします。</a:t>
                      </a:r>
                      <a:endParaRPr lang="en-US" altLang="ja-JP" sz="1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消防本部</a:t>
                      </a:r>
                      <a:endParaRPr lang="en-US" altLang="ja-JP" sz="1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あなたのお名前と電話番号をお願いします。</a:t>
                      </a:r>
                      <a:endParaRPr lang="en-US" altLang="ja-JP" sz="1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39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通報者</a:t>
                      </a:r>
                      <a:endParaRPr lang="en-US" altLang="ja-JP" sz="16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（自分の名前）です。電話番号は○○○です。</a:t>
                      </a:r>
                      <a:endParaRPr lang="en-US" altLang="ja-JP" sz="16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通報者</a:t>
                      </a:r>
                      <a:endParaRPr lang="en-US" altLang="ja-JP" sz="16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（自分の名前）です。電話番号は○○○です。</a:t>
                      </a:r>
                      <a:endParaRPr lang="en-US" altLang="ja-JP" sz="16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 anchor="ctr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4806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消防本部</a:t>
                      </a:r>
                      <a:endParaRPr lang="en-US" altLang="ja-JP" sz="1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すぐに消防車と救急車が向かいます。危ないと思ったら、ただちに避難してください。</a:t>
                      </a:r>
                      <a:endParaRPr lang="en-US" altLang="ja-JP" sz="1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消防本部</a:t>
                      </a:r>
                      <a:endParaRPr lang="en-US" altLang="ja-JP" sz="1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tabLst>
                          <a:tab pos="182563" algn="l"/>
                          <a:tab pos="263525" algn="l"/>
                          <a:tab pos="354013" algn="l"/>
                        </a:tabLst>
                      </a:pPr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すぐに救急車が向かいます。救急車が近づいたら誘導をお願いします。</a:t>
                      </a:r>
                      <a:endParaRPr lang="en-US" altLang="ja-JP" sz="1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136" marR="84136" marT="45125" marB="45125">
                    <a:lnL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23" descr="P:\【消太】\消太(JPEG形式）\8P_S6_指令室シーン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1628" y="908720"/>
            <a:ext cx="1512168" cy="1152128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85779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</TotalTime>
  <Words>205</Words>
  <Application>Microsoft Office PowerPoint</Application>
  <PresentationFormat>画面に合わせる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１１９番通報要領（例）</vt:lpstr>
    </vt:vector>
  </TitlesOfParts>
  <Company>総務省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１１９番通報要領</dc:title>
  <dc:creator>亀山　晃(907457)</dc:creator>
  <cp:lastModifiedBy>宮崎市</cp:lastModifiedBy>
  <cp:revision>45</cp:revision>
  <cp:lastPrinted>2012-03-29T09:02:32Z</cp:lastPrinted>
  <dcterms:created xsi:type="dcterms:W3CDTF">2011-11-21T02:35:21Z</dcterms:created>
  <dcterms:modified xsi:type="dcterms:W3CDTF">2014-12-12T02:08:14Z</dcterms:modified>
</cp:coreProperties>
</file>